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63" r:id="rId2"/>
    <p:sldId id="264" r:id="rId3"/>
    <p:sldId id="269" r:id="rId4"/>
    <p:sldId id="268" r:id="rId5"/>
    <p:sldId id="267" r:id="rId6"/>
    <p:sldId id="266" r:id="rId7"/>
    <p:sldId id="265" r:id="rId8"/>
  </p:sldIdLst>
  <p:sldSz cx="10287000" cy="10287000"/>
  <p:notesSz cx="6858000" cy="9144000"/>
  <p:embeddedFontLst>
    <p:embeddedFont>
      <p:font typeface="Aileron Regular" pitchFamily="2" charset="77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0" autoAdjust="0"/>
    <p:restoredTop sz="72472" autoAdjust="0"/>
  </p:normalViewPr>
  <p:slideViewPr>
    <p:cSldViewPr>
      <p:cViewPr varScale="1">
        <p:scale>
          <a:sx n="58" d="100"/>
          <a:sy n="58" d="100"/>
        </p:scale>
        <p:origin x="1776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39C01-72EA-FE42-B49C-08DBD7C5DE48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451-BD32-C449-9F78-46DF40A0E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 text for this image (assigned to this image in here in PowerPoint &amp; can also be copy/pasted for use on social media: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Square graphic divided into three sections. Top section is a photo of someone leaning their arms on a table while writing. Left section is a blue box with the text “94% of med students report using Wikipedia as a starting point for information. Source: </a:t>
            </a:r>
            <a:r>
              <a:rPr lang="en-US" dirty="0" err="1"/>
              <a:t>nnlm.gov</a:t>
            </a:r>
            <a:r>
              <a:rPr lang="en-US" dirty="0"/>
              <a:t>/</a:t>
            </a:r>
            <a:r>
              <a:rPr lang="en-US" dirty="0" err="1"/>
              <a:t>ZfZ</a:t>
            </a:r>
            <a:r>
              <a:rPr lang="en-US" dirty="0"/>
              <a:t>”. Right section is a white box with the text “Help us improve health information on Wikipedia.” then a white space for custom text, then ”Get involved: </a:t>
            </a:r>
            <a:r>
              <a:rPr lang="en-US" dirty="0" err="1"/>
              <a:t>nnlm.gov</a:t>
            </a:r>
            <a:r>
              <a:rPr lang="en-US" dirty="0"/>
              <a:t>/wiki”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textbox is overlaid on the right side: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“Join the #CiteNLM campaign as an individual or host an event at your institution."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customize this graphic for your own use, you may consider adding your institution’s logo to the upper righthand corner, and/or customizing the text in the textbox.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451-BD32-C449-9F78-46DF40A0E9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8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 text for this image (assigned to this image in here in PowerPoint &amp; can also be copy/pasted for use on social media: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Square graphic divided into three sections. Top section is a photo of a laptop keyboard with a stethoscope lying on it. Left section is a blue box with the text “Wikipedia is an important medical resource for professionals, students, and the public. Source: </a:t>
            </a:r>
            <a:r>
              <a:rPr lang="en-US" dirty="0" err="1"/>
              <a:t>nnlm.gov</a:t>
            </a:r>
            <a:r>
              <a:rPr lang="en-US" dirty="0"/>
              <a:t>/Zf4”. Right section is a white box with the text “Help us improve health information on Wikipedia.” then a white space for custom text, then ”Get involved: </a:t>
            </a:r>
            <a:r>
              <a:rPr lang="en-US" dirty="0" err="1"/>
              <a:t>nnlm.gov</a:t>
            </a:r>
            <a:r>
              <a:rPr lang="en-US" dirty="0"/>
              <a:t>/wiki”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textbox is overlaid on the right side: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“Join the #</a:t>
            </a:r>
            <a:r>
              <a:rPr lang="en-US" dirty="0" err="1"/>
              <a:t>CiteNLM</a:t>
            </a:r>
            <a:r>
              <a:rPr lang="en-US" dirty="0"/>
              <a:t> campaign as an individual or host an event at your institution."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customize this graphic for your own use, you may consider adding your institution’s logo to the upper righthand corner, and/or customizing the text in the textbox.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451-BD32-C449-9F78-46DF40A0E9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4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 text for this image (assigned to this image in here in PowerPoint &amp; can also be copy/pasted for use on social media: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Square graphic divided into three sections. Top section is a photo of someone holding up a smartphone in front of library stacks. On the phone the Wikipedia logo is displayed. Left section is a blue box with the text “Wikipedia hosts 200k+ health articles written in 250+ languages. Source: </a:t>
            </a:r>
            <a:r>
              <a:rPr lang="en-US" dirty="0" err="1"/>
              <a:t>nnlm.gov</a:t>
            </a:r>
            <a:r>
              <a:rPr lang="en-US" dirty="0"/>
              <a:t>/</a:t>
            </a:r>
            <a:r>
              <a:rPr lang="en-US" dirty="0" err="1"/>
              <a:t>Zfo</a:t>
            </a:r>
            <a:r>
              <a:rPr lang="en-US" dirty="0"/>
              <a:t>”. Right section is a white box with the text “Help us improve health information on Wikipedia.” then a white space for custom text, then ”Get involved: </a:t>
            </a:r>
            <a:r>
              <a:rPr lang="en-US" dirty="0" err="1"/>
              <a:t>nnlm.gov</a:t>
            </a:r>
            <a:r>
              <a:rPr lang="en-US" dirty="0"/>
              <a:t>/wiki”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textbox is overlaid on the right side: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“Join the #</a:t>
            </a:r>
            <a:r>
              <a:rPr lang="en-US" dirty="0" err="1"/>
              <a:t>CiteNLM</a:t>
            </a:r>
            <a:r>
              <a:rPr lang="en-US" dirty="0"/>
              <a:t> campaign as an individual or host an event at your institution."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customize this graphic for your own use, you may consider adding your institution’s logo to the upper righthand corner, and/or customizing the text in the textbox.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451-BD32-C449-9F78-46DF40A0E9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7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 text for this image (assigned to this image in here in PowerPoint &amp; can also be copy/pasted for use on social media: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Square graphic divided into three sections. Top section is a photo of hands typing on a laptop. Left section is a blue box with the text “Wikipedia’s health articles are read over 10 million times daily. Source: </a:t>
            </a:r>
            <a:r>
              <a:rPr lang="en-US" dirty="0" err="1"/>
              <a:t>nnlm.gov</a:t>
            </a:r>
            <a:r>
              <a:rPr lang="en-US" dirty="0"/>
              <a:t>/</a:t>
            </a:r>
            <a:r>
              <a:rPr lang="en-US" dirty="0" err="1"/>
              <a:t>ZfJ</a:t>
            </a:r>
            <a:r>
              <a:rPr lang="en-US" dirty="0"/>
              <a:t>”. Right section is a white box with the text “Help us improve health information on Wikipedia.” then a white space for custom text, then ”Get involved: </a:t>
            </a:r>
            <a:r>
              <a:rPr lang="en-US" dirty="0" err="1"/>
              <a:t>nnlm.gov</a:t>
            </a:r>
            <a:r>
              <a:rPr lang="en-US" dirty="0"/>
              <a:t>/wiki”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textbox is overlaid on the right side: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“Join the #</a:t>
            </a:r>
            <a:r>
              <a:rPr lang="en-US" dirty="0" err="1"/>
              <a:t>CiteNLM</a:t>
            </a:r>
            <a:r>
              <a:rPr lang="en-US" dirty="0"/>
              <a:t> campaign as an individual or host an event at your institution."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customize this graphic for your own use, you may consider adding your institution’s logo to the upper righthand corner, and/or customizing the text in the textbox.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451-BD32-C449-9F78-46DF40A0E9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0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 text for this image (assigned to this image in here in PowerPoint &amp; can also be copy/pasted for use on social media: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Square graphic divided into three sections. Top section is a photo of a person looking into a computer monitor, reading an article. Left section is a blue box with the text “Wikipedia’s health articles are </a:t>
            </a:r>
            <a:r>
              <a:rPr lang="en-US" dirty="0" err="1"/>
              <a:t>readx</a:t>
            </a:r>
            <a:r>
              <a:rPr lang="en-US" dirty="0"/>
              <a:t> 6.5+ billion times per year. Source: </a:t>
            </a:r>
            <a:r>
              <a:rPr lang="en-US" dirty="0" err="1"/>
              <a:t>nnlm.gov</a:t>
            </a:r>
            <a:r>
              <a:rPr lang="en-US" dirty="0"/>
              <a:t>/</a:t>
            </a:r>
            <a:r>
              <a:rPr lang="en-US" dirty="0" err="1"/>
              <a:t>ZfJ</a:t>
            </a:r>
            <a:r>
              <a:rPr lang="en-US" dirty="0"/>
              <a:t>”. Right section is a white box with the text “Help us improve health information on Wikipedia.” then a white space for custom text, then ”Get involved: </a:t>
            </a:r>
            <a:r>
              <a:rPr lang="en-US" dirty="0" err="1"/>
              <a:t>nnlm.gov</a:t>
            </a:r>
            <a:r>
              <a:rPr lang="en-US" dirty="0"/>
              <a:t>/wiki”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textbox is overlaid on the right side: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“Join the #</a:t>
            </a:r>
            <a:r>
              <a:rPr lang="en-US" dirty="0" err="1"/>
              <a:t>CiteNLM</a:t>
            </a:r>
            <a:r>
              <a:rPr lang="en-US" dirty="0"/>
              <a:t> campaign as an individual or host an event at your institution."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customize this graphic for your own use, you may consider adding your institution’s logo to the upper righthand corner, and/or customizing the text in the textbox.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451-BD32-C449-9F78-46DF40A0E9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2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 text for this image (assigned to this image in here in PowerPoint &amp; can also be copy/pasted for use on social media: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Square graphic divided into three sections. Top section is a photo zoomed in on part of a laptop keyboard and a stethoscope. Left section is a blue box with the text “Wikipedia is used for health information by 50-70% of physicians. Source: </a:t>
            </a:r>
            <a:r>
              <a:rPr lang="en-US" dirty="0" err="1"/>
              <a:t>nnlm.gov</a:t>
            </a:r>
            <a:r>
              <a:rPr lang="en-US" dirty="0"/>
              <a:t>/Zf4”. Right section is a white box with the text “Help us improve health information on Wikipedia.” then a white space for custom text, then ”Get involved: </a:t>
            </a:r>
            <a:r>
              <a:rPr lang="en-US" dirty="0" err="1"/>
              <a:t>nnlm.gov</a:t>
            </a:r>
            <a:r>
              <a:rPr lang="en-US" dirty="0"/>
              <a:t>/wiki”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textbox is overlaid on the right side: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“Join the #</a:t>
            </a:r>
            <a:r>
              <a:rPr lang="en-US" dirty="0" err="1"/>
              <a:t>CiteNLM</a:t>
            </a:r>
            <a:r>
              <a:rPr lang="en-US" dirty="0"/>
              <a:t> campaign as an individual or host an event at your institution."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customize this graphic for your own use, you may consider adding your institution’s logo to the upper righthand corner, and/or customizing the text in the textbox.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451-BD32-C449-9F78-46DF40A0E9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67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 text for this image (assigned to this image in here in PowerPoint &amp; can also be copy/pasted for use on social media: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Square graphic divided into three sections. Top section is a photo of two older adults attending a telehealth appointment on a tablet. Left section is a blue box with the text “50% of American adults seek health information on the internet. Source: </a:t>
            </a:r>
            <a:r>
              <a:rPr lang="en-US" dirty="0" err="1"/>
              <a:t>nnlm.gov</a:t>
            </a:r>
            <a:r>
              <a:rPr lang="en-US" dirty="0"/>
              <a:t>/Zf3”. Right section is a white box with the text “Help us improve health information on Wikipedia.” then a white space for custom text, then ”Get involved: </a:t>
            </a:r>
            <a:r>
              <a:rPr lang="en-US" dirty="0" err="1"/>
              <a:t>nnlm.gov</a:t>
            </a:r>
            <a:r>
              <a:rPr lang="en-US" dirty="0"/>
              <a:t>/wiki”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textbox is overlaid on the right side: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“Join the #</a:t>
            </a:r>
            <a:r>
              <a:rPr lang="en-US" dirty="0" err="1"/>
              <a:t>CiteNLM</a:t>
            </a:r>
            <a:r>
              <a:rPr lang="en-US" dirty="0"/>
              <a:t> campaign as an individual or host an event at your institution."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customize this graphic for your own use, you may consider adding your institution’s logo to the upper righthand corner, and/or customizing the text in the textbox.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451-BD32-C449-9F78-46DF40A0E9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3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quare graphic divided into three sections. Top section is a photo of someone leaning their arms on a table while writing. Left section is a blue box with the text “94% of med students report using Wikipedia as a starting point for information. Source: nnlm.gov/ZfZ”. Right section is a white box with the text “Help us improve health information on Wikipedia.” then a white space for custom text, then ”Get involved: nnlm.gov/wiki”">
            <a:extLst>
              <a:ext uri="{FF2B5EF4-FFF2-40B4-BE49-F238E27FC236}">
                <a16:creationId xmlns:a16="http://schemas.microsoft.com/office/drawing/2014/main" id="{D8F9A378-BC26-BB42-B089-79AF64374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41611D2B-C037-EF45-A637-F9D76471375C}"/>
              </a:ext>
            </a:extLst>
          </p:cNvPr>
          <p:cNvSpPr txBox="1"/>
          <p:nvPr/>
        </p:nvSpPr>
        <p:spPr>
          <a:xfrm>
            <a:off x="5487089" y="5512003"/>
            <a:ext cx="4551998" cy="246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Join the #CiteNLM campaign</a:t>
            </a:r>
          </a:p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as an individual </a:t>
            </a:r>
          </a:p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or host an event</a:t>
            </a:r>
          </a:p>
          <a:p>
            <a:pPr algn="ctr">
              <a:lnSpc>
                <a:spcPts val="3920"/>
              </a:lnSpc>
            </a:pPr>
            <a:r>
              <a:rPr lang="en-US" sz="2799" spc="128" dirty="0">
                <a:solidFill>
                  <a:srgbClr val="004AAD"/>
                </a:solidFill>
                <a:latin typeface="Aileron Regular"/>
              </a:rPr>
              <a:t>at your institution.</a:t>
            </a:r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FA1483E-6613-0144-B02E-9E660592CB3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Wikipedia Graphic</a:t>
            </a:r>
            <a:r>
              <a:rPr lang="en-US" baseline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6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quare graphic divided into three sections. Top section is a photo of a laptop keyboard with a stethoscope lying on it. Left section is a blue box with the text “Wikipedia is an important medical resource for professionals, students, and the public. Source: nnlm.gov/Zf4”. Right section is a white box with the text “Help us improve health information on Wikipedia.” then a white space for custom text, then ”Get involved: nnlm.gov/wiki”">
            <a:extLst>
              <a:ext uri="{FF2B5EF4-FFF2-40B4-BE49-F238E27FC236}">
                <a16:creationId xmlns:a16="http://schemas.microsoft.com/office/drawing/2014/main" id="{5B02604C-DCB9-E54B-9965-5D2F14F73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A9676E7B-0BCF-E942-A5A3-DAAA32E4A574}"/>
              </a:ext>
            </a:extLst>
          </p:cNvPr>
          <p:cNvSpPr txBox="1"/>
          <p:nvPr/>
        </p:nvSpPr>
        <p:spPr>
          <a:xfrm>
            <a:off x="5487089" y="5512003"/>
            <a:ext cx="4551998" cy="246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Join the #CiteNLM campaign</a:t>
            </a:r>
          </a:p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as an individual </a:t>
            </a:r>
          </a:p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or host an event</a:t>
            </a:r>
          </a:p>
          <a:p>
            <a:pPr algn="ctr">
              <a:lnSpc>
                <a:spcPts val="3920"/>
              </a:lnSpc>
            </a:pPr>
            <a:r>
              <a:rPr lang="en-US" sz="2799" spc="128" dirty="0">
                <a:solidFill>
                  <a:srgbClr val="004AAD"/>
                </a:solidFill>
                <a:latin typeface="Aileron Regular"/>
              </a:rPr>
              <a:t>at your institution.</a:t>
            </a:r>
          </a:p>
        </p:txBody>
      </p:sp>
    </p:spTree>
    <p:extLst>
      <p:ext uri="{BB962C8B-B14F-4D97-AF65-F5344CB8AC3E}">
        <p14:creationId xmlns:p14="http://schemas.microsoft.com/office/powerpoint/2010/main" val="250910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quare graphic divided into three sections. Top section is a photo of someone holding up a smartphone in front of library stacks. On the phone the Wikipedia logo is displayed. Left section is a blue box with the text “Wikipedia hosts 200k+ health articles written in 250+ languages. Source: nnlm.gov/Zfo”. Right section is a white box with the text “Help us improve health information on Wikipedia.” then a white space for custom text, then ”Get involved: nnlm.gov/wiki”">
            <a:extLst>
              <a:ext uri="{FF2B5EF4-FFF2-40B4-BE49-F238E27FC236}">
                <a16:creationId xmlns:a16="http://schemas.microsoft.com/office/drawing/2014/main" id="{59F7F73B-29E8-F24E-85DA-80003C87F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4B155F21-5F8A-6E42-9D1B-5363180D6955}"/>
              </a:ext>
            </a:extLst>
          </p:cNvPr>
          <p:cNvSpPr txBox="1"/>
          <p:nvPr/>
        </p:nvSpPr>
        <p:spPr>
          <a:xfrm>
            <a:off x="5487089" y="5512003"/>
            <a:ext cx="4551998" cy="246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Join the #CiteNLM campaign</a:t>
            </a:r>
          </a:p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as an individual </a:t>
            </a:r>
          </a:p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or host an event</a:t>
            </a:r>
          </a:p>
          <a:p>
            <a:pPr algn="ctr">
              <a:lnSpc>
                <a:spcPts val="3920"/>
              </a:lnSpc>
            </a:pPr>
            <a:r>
              <a:rPr lang="en-US" sz="2799" spc="128" dirty="0">
                <a:solidFill>
                  <a:srgbClr val="004AAD"/>
                </a:solidFill>
                <a:latin typeface="Aileron Regular"/>
              </a:rPr>
              <a:t>at your institution.</a:t>
            </a:r>
          </a:p>
        </p:txBody>
      </p:sp>
    </p:spTree>
    <p:extLst>
      <p:ext uri="{BB962C8B-B14F-4D97-AF65-F5344CB8AC3E}">
        <p14:creationId xmlns:p14="http://schemas.microsoft.com/office/powerpoint/2010/main" val="287539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quare graphic divided into three sections. Top section is a photo of hands typing on a laptop. Left section is a blue box with the text “Wikipedia’s health articles are read over 10 million times daily. Source: nnlm.gov/ZfJ”. Right section is a white box with the text “Help us improve health information on Wikipedia.” then a white space for custom text, then ”Get involved: nnlm.gov/wiki”">
            <a:extLst>
              <a:ext uri="{FF2B5EF4-FFF2-40B4-BE49-F238E27FC236}">
                <a16:creationId xmlns:a16="http://schemas.microsoft.com/office/drawing/2014/main" id="{41693AB4-2AE5-8543-BC11-356C7232C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82ECDA2A-AB35-9D46-A6EA-5462DBDAEE33}"/>
              </a:ext>
            </a:extLst>
          </p:cNvPr>
          <p:cNvSpPr txBox="1"/>
          <p:nvPr/>
        </p:nvSpPr>
        <p:spPr>
          <a:xfrm>
            <a:off x="5487089" y="5512003"/>
            <a:ext cx="4551998" cy="246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Join the #CiteNLM campaign</a:t>
            </a:r>
          </a:p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as an individual </a:t>
            </a:r>
          </a:p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or host an event</a:t>
            </a:r>
          </a:p>
          <a:p>
            <a:pPr algn="ctr">
              <a:lnSpc>
                <a:spcPts val="3920"/>
              </a:lnSpc>
            </a:pPr>
            <a:r>
              <a:rPr lang="en-US" sz="2799" spc="128" dirty="0">
                <a:solidFill>
                  <a:srgbClr val="004AAD"/>
                </a:solidFill>
                <a:latin typeface="Aileron Regular"/>
              </a:rPr>
              <a:t>at your institution.</a:t>
            </a:r>
          </a:p>
        </p:txBody>
      </p:sp>
    </p:spTree>
    <p:extLst>
      <p:ext uri="{BB962C8B-B14F-4D97-AF65-F5344CB8AC3E}">
        <p14:creationId xmlns:p14="http://schemas.microsoft.com/office/powerpoint/2010/main" val="391519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quare graphic divided into three sections. Top section is a photo of a person looking into a computer monitor, reading an article. Left section is a blue box with the text “Wikipedia’s health articles are readx 6.5+ billion times per year. Source: nnlm.gov/ZfJ”. Right section is a white box with the text “Help us improve health information on Wikipedia.” then a white space for custom text, then ”Get involved: nnlm.gov/wiki”">
            <a:extLst>
              <a:ext uri="{FF2B5EF4-FFF2-40B4-BE49-F238E27FC236}">
                <a16:creationId xmlns:a16="http://schemas.microsoft.com/office/drawing/2014/main" id="{2C7B9410-346B-9B48-B045-6709DB45C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F7E93CB0-7380-9743-8618-13ACB3D70ED5}"/>
              </a:ext>
            </a:extLst>
          </p:cNvPr>
          <p:cNvSpPr txBox="1"/>
          <p:nvPr/>
        </p:nvSpPr>
        <p:spPr>
          <a:xfrm>
            <a:off x="5487089" y="5512003"/>
            <a:ext cx="4551998" cy="246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Join the #CiteNLM campaign</a:t>
            </a:r>
          </a:p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as an individual </a:t>
            </a:r>
          </a:p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or host an event</a:t>
            </a:r>
          </a:p>
          <a:p>
            <a:pPr algn="ctr">
              <a:lnSpc>
                <a:spcPts val="3920"/>
              </a:lnSpc>
            </a:pPr>
            <a:r>
              <a:rPr lang="en-US" sz="2799" spc="128" dirty="0">
                <a:solidFill>
                  <a:srgbClr val="004AAD"/>
                </a:solidFill>
                <a:latin typeface="Aileron Regular"/>
              </a:rPr>
              <a:t>at your institution.</a:t>
            </a:r>
          </a:p>
        </p:txBody>
      </p:sp>
    </p:spTree>
    <p:extLst>
      <p:ext uri="{BB962C8B-B14F-4D97-AF65-F5344CB8AC3E}">
        <p14:creationId xmlns:p14="http://schemas.microsoft.com/office/powerpoint/2010/main" val="388127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quare graphic divided into three sections. Top section is a photo zoomed in on part of a laptop keyboard and a stethoscope. Left section is a blue box with the text “Wikipedia is used for health information by 50-70% of physicians. Source: nnlm.gov/Zf4”. Right section is a white box with the text “Help us improve health information on Wikipedia.” then a white space for custom text, then ”Get involved: nnlm.gov/wiki”">
            <a:extLst>
              <a:ext uri="{FF2B5EF4-FFF2-40B4-BE49-F238E27FC236}">
                <a16:creationId xmlns:a16="http://schemas.microsoft.com/office/drawing/2014/main" id="{1EE6021F-39AD-5B41-A7E0-0C40A1B2A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F8075F97-3E0C-0E4A-B0D3-BA6D8A82F3BF}"/>
              </a:ext>
            </a:extLst>
          </p:cNvPr>
          <p:cNvSpPr txBox="1"/>
          <p:nvPr/>
        </p:nvSpPr>
        <p:spPr>
          <a:xfrm>
            <a:off x="5487089" y="5512003"/>
            <a:ext cx="4551998" cy="246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Join the #CiteNLM campaign</a:t>
            </a:r>
          </a:p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as an individual </a:t>
            </a:r>
          </a:p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or host an event</a:t>
            </a:r>
          </a:p>
          <a:p>
            <a:pPr algn="ctr">
              <a:lnSpc>
                <a:spcPts val="3920"/>
              </a:lnSpc>
            </a:pPr>
            <a:r>
              <a:rPr lang="en-US" sz="2799" spc="128" dirty="0">
                <a:solidFill>
                  <a:srgbClr val="004AAD"/>
                </a:solidFill>
                <a:latin typeface="Aileron Regular"/>
              </a:rPr>
              <a:t>at your institution.</a:t>
            </a:r>
          </a:p>
        </p:txBody>
      </p:sp>
    </p:spTree>
    <p:extLst>
      <p:ext uri="{BB962C8B-B14F-4D97-AF65-F5344CB8AC3E}">
        <p14:creationId xmlns:p14="http://schemas.microsoft.com/office/powerpoint/2010/main" val="204497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quare graphic divided into three sections. Top section is a photo of two older adults attending a telehealth appointment on a tablet. Left section is a blue box with the text “50% of American adults seek health information on the internet. Source: nnlm.gov/Zf3”. Right section is a white box with the text “Help us improve health information on Wikipedia.” then a white space for custom text, then ”Get involved: nnlm.gov/wiki”">
            <a:extLst>
              <a:ext uri="{FF2B5EF4-FFF2-40B4-BE49-F238E27FC236}">
                <a16:creationId xmlns:a16="http://schemas.microsoft.com/office/drawing/2014/main" id="{79248F17-48EA-0540-98E3-8D269FD78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9403321D-FBB5-8B47-947F-3EC00A6EB039}"/>
              </a:ext>
            </a:extLst>
          </p:cNvPr>
          <p:cNvSpPr txBox="1"/>
          <p:nvPr/>
        </p:nvSpPr>
        <p:spPr>
          <a:xfrm>
            <a:off x="5487089" y="5512003"/>
            <a:ext cx="4551998" cy="246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Join the #CiteNLM campaign</a:t>
            </a:r>
          </a:p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as an individual </a:t>
            </a:r>
          </a:p>
          <a:p>
            <a:pPr algn="ctr">
              <a:lnSpc>
                <a:spcPts val="3919"/>
              </a:lnSpc>
            </a:pPr>
            <a:r>
              <a:rPr lang="en-US" sz="2800" spc="128" dirty="0">
                <a:solidFill>
                  <a:srgbClr val="004AAD"/>
                </a:solidFill>
                <a:latin typeface="Aileron Regular"/>
              </a:rPr>
              <a:t>or host an event</a:t>
            </a:r>
          </a:p>
          <a:p>
            <a:pPr algn="ctr">
              <a:lnSpc>
                <a:spcPts val="3920"/>
              </a:lnSpc>
            </a:pPr>
            <a:r>
              <a:rPr lang="en-US" sz="2799" spc="128" dirty="0">
                <a:solidFill>
                  <a:srgbClr val="004AAD"/>
                </a:solidFill>
                <a:latin typeface="Aileron Regular"/>
              </a:rPr>
              <a:t>at your institution.</a:t>
            </a:r>
          </a:p>
        </p:txBody>
      </p:sp>
    </p:spTree>
    <p:extLst>
      <p:ext uri="{BB962C8B-B14F-4D97-AF65-F5344CB8AC3E}">
        <p14:creationId xmlns:p14="http://schemas.microsoft.com/office/powerpoint/2010/main" val="281445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1362</Words>
  <Application>Microsoft Macintosh PowerPoint</Application>
  <PresentationFormat>Custom</PresentationFormat>
  <Paragraphs>92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Aileron Regular</vt:lpstr>
      <vt:lpstr>Calibri</vt:lpstr>
      <vt:lpstr>Arial</vt:lpstr>
      <vt:lpstr>Office Theme</vt:lpstr>
      <vt:lpstr>Wikipedia Graphic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ROMANSIC EXPERIMENT Preventative Health &amp; Wellness #CiteNLM</dc:title>
  <cp:lastModifiedBy>Madelena Romansic</cp:lastModifiedBy>
  <cp:revision>5</cp:revision>
  <dcterms:created xsi:type="dcterms:W3CDTF">2006-08-16T00:00:00Z</dcterms:created>
  <dcterms:modified xsi:type="dcterms:W3CDTF">2020-10-15T17:06:33Z</dcterms:modified>
  <dc:identifier>DAEJxDo4xns</dc:identifier>
</cp:coreProperties>
</file>