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0"/>
  </p:notesMasterIdLst>
  <p:sldIdLst>
    <p:sldId id="256" r:id="rId5"/>
    <p:sldId id="257" r:id="rId6"/>
    <p:sldId id="260" r:id="rId7"/>
    <p:sldId id="258" r:id="rId8"/>
    <p:sldId id="259" r:id="rId9"/>
  </p:sldIdLst>
  <p:sldSz cx="9144000" cy="457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90B2"/>
    <a:srgbClr val="2946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60638" autoAdjust="0"/>
  </p:normalViewPr>
  <p:slideViewPr>
    <p:cSldViewPr snapToGrid="0">
      <p:cViewPr varScale="1">
        <p:scale>
          <a:sx n="65" d="100"/>
          <a:sy n="65" d="100"/>
        </p:scale>
        <p:origin x="60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ron Han" userId="4b646abf-e760-4476-8e61-879986c6c921" providerId="ADAL" clId="{D59F4349-6885-4E4F-B2AF-D7FE8E770B76}"/>
    <pc:docChg chg="undo custSel modSld delSection">
      <pc:chgData name="Sharon Han" userId="4b646abf-e760-4476-8e61-879986c6c921" providerId="ADAL" clId="{D59F4349-6885-4E4F-B2AF-D7FE8E770B76}" dt="2020-10-15T17:25:42.796" v="925" actId="20577"/>
      <pc:docMkLst>
        <pc:docMk/>
      </pc:docMkLst>
      <pc:sldChg chg="addSp delSp modSp modNotesTx">
        <pc:chgData name="Sharon Han" userId="4b646abf-e760-4476-8e61-879986c6c921" providerId="ADAL" clId="{D59F4349-6885-4E4F-B2AF-D7FE8E770B76}" dt="2020-10-15T17:24:09.078" v="910" actId="20577"/>
        <pc:sldMkLst>
          <pc:docMk/>
          <pc:sldMk cId="1245807959" sldId="256"/>
        </pc:sldMkLst>
        <pc:spChg chg="add mod">
          <ac:chgData name="Sharon Han" userId="4b646abf-e760-4476-8e61-879986c6c921" providerId="ADAL" clId="{D59F4349-6885-4E4F-B2AF-D7FE8E770B76}" dt="2020-10-12T14:54:54.915" v="100" actId="1076"/>
          <ac:spMkLst>
            <pc:docMk/>
            <pc:sldMk cId="1245807959" sldId="256"/>
            <ac:spMk id="2" creationId="{26885122-A61A-48A3-9003-7BA16977D840}"/>
          </ac:spMkLst>
        </pc:spChg>
        <pc:spChg chg="add del mod">
          <ac:chgData name="Sharon Han" userId="4b646abf-e760-4476-8e61-879986c6c921" providerId="ADAL" clId="{D59F4349-6885-4E4F-B2AF-D7FE8E770B76}" dt="2020-10-12T14:48:38.670" v="7" actId="478"/>
          <ac:spMkLst>
            <pc:docMk/>
            <pc:sldMk cId="1245807959" sldId="256"/>
            <ac:spMk id="3" creationId="{128183A3-7B3E-4580-BD15-EDB29847CFA3}"/>
          </ac:spMkLst>
        </pc:spChg>
        <pc:spChg chg="del">
          <ac:chgData name="Sharon Han" userId="4b646abf-e760-4476-8e61-879986c6c921" providerId="ADAL" clId="{D59F4349-6885-4E4F-B2AF-D7FE8E770B76}" dt="2020-10-12T14:49:29.235" v="22" actId="478"/>
          <ac:spMkLst>
            <pc:docMk/>
            <pc:sldMk cId="1245807959" sldId="256"/>
            <ac:spMk id="6" creationId="{B3D492AF-1873-4111-924A-9BA26B7F6A3E}"/>
          </ac:spMkLst>
        </pc:spChg>
        <pc:spChg chg="add mod">
          <ac:chgData name="Sharon Han" userId="4b646abf-e760-4476-8e61-879986c6c921" providerId="ADAL" clId="{D59F4349-6885-4E4F-B2AF-D7FE8E770B76}" dt="2020-10-12T14:56:34.277" v="175" actId="20577"/>
          <ac:spMkLst>
            <pc:docMk/>
            <pc:sldMk cId="1245807959" sldId="256"/>
            <ac:spMk id="8" creationId="{FD1FD4A3-DA38-4E69-AB9A-4147053FA5EB}"/>
          </ac:spMkLst>
        </pc:spChg>
        <pc:picChg chg="mod">
          <ac:chgData name="Sharon Han" userId="4b646abf-e760-4476-8e61-879986c6c921" providerId="ADAL" clId="{D59F4349-6885-4E4F-B2AF-D7FE8E770B76}" dt="2020-10-12T14:53:13.810" v="78" actId="13244"/>
          <ac:picMkLst>
            <pc:docMk/>
            <pc:sldMk cId="1245807959" sldId="256"/>
            <ac:picMk id="5" creationId="{2C6836B7-06F0-4B2F-A587-2BE420A88318}"/>
          </ac:picMkLst>
        </pc:picChg>
        <pc:cxnChg chg="mod">
          <ac:chgData name="Sharon Han" userId="4b646abf-e760-4476-8e61-879986c6c921" providerId="ADAL" clId="{D59F4349-6885-4E4F-B2AF-D7FE8E770B76}" dt="2020-10-12T14:53:12.176" v="77" actId="13244"/>
          <ac:cxnSpMkLst>
            <pc:docMk/>
            <pc:sldMk cId="1245807959" sldId="256"/>
            <ac:cxnSpMk id="11" creationId="{59A5A3C6-1DCE-4C6B-A68B-1EFC1B7C1976}"/>
          </ac:cxnSpMkLst>
        </pc:cxnChg>
      </pc:sldChg>
      <pc:sldChg chg="addSp delSp modSp modNotesTx">
        <pc:chgData name="Sharon Han" userId="4b646abf-e760-4476-8e61-879986c6c921" providerId="ADAL" clId="{D59F4349-6885-4E4F-B2AF-D7FE8E770B76}" dt="2020-10-15T17:24:41.027" v="916" actId="20577"/>
        <pc:sldMkLst>
          <pc:docMk/>
          <pc:sldMk cId="1573284173" sldId="257"/>
        </pc:sldMkLst>
        <pc:spChg chg="add del mod">
          <ac:chgData name="Sharon Han" userId="4b646abf-e760-4476-8e61-879986c6c921" providerId="ADAL" clId="{D59F4349-6885-4E4F-B2AF-D7FE8E770B76}" dt="2020-10-12T14:50:36.025" v="40"/>
          <ac:spMkLst>
            <pc:docMk/>
            <pc:sldMk cId="1573284173" sldId="257"/>
            <ac:spMk id="2" creationId="{F0E270DB-4D11-4FBF-A6EF-E14D8B8703AD}"/>
          </ac:spMkLst>
        </pc:spChg>
        <pc:spChg chg="del">
          <ac:chgData name="Sharon Han" userId="4b646abf-e760-4476-8e61-879986c6c921" providerId="ADAL" clId="{D59F4349-6885-4E4F-B2AF-D7FE8E770B76}" dt="2020-10-12T14:49:55.721" v="29" actId="478"/>
          <ac:spMkLst>
            <pc:docMk/>
            <pc:sldMk cId="1573284173" sldId="257"/>
            <ac:spMk id="4" creationId="{6E9371A8-43A2-4B03-AC46-993AAF1F837D}"/>
          </ac:spMkLst>
        </pc:spChg>
        <pc:spChg chg="add del">
          <ac:chgData name="Sharon Han" userId="4b646abf-e760-4476-8e61-879986c6c921" providerId="ADAL" clId="{D59F4349-6885-4E4F-B2AF-D7FE8E770B76}" dt="2020-10-12T14:55:00.359" v="101" actId="478"/>
          <ac:spMkLst>
            <pc:docMk/>
            <pc:sldMk cId="1573284173" sldId="257"/>
            <ac:spMk id="7" creationId="{E1D3A03A-4C5E-4019-9923-DE2D7DAD062E}"/>
          </ac:spMkLst>
        </pc:spChg>
        <pc:spChg chg="add del mod">
          <ac:chgData name="Sharon Han" userId="4b646abf-e760-4476-8e61-879986c6c921" providerId="ADAL" clId="{D59F4349-6885-4E4F-B2AF-D7FE8E770B76}" dt="2020-10-12T14:50:34.197" v="39" actId="478"/>
          <ac:spMkLst>
            <pc:docMk/>
            <pc:sldMk cId="1573284173" sldId="257"/>
            <ac:spMk id="8" creationId="{C51A1A7A-A0EE-412A-AD2A-F1DC2ABFD870}"/>
          </ac:spMkLst>
        </pc:spChg>
        <pc:spChg chg="add del mod">
          <ac:chgData name="Sharon Han" userId="4b646abf-e760-4476-8e61-879986c6c921" providerId="ADAL" clId="{D59F4349-6885-4E4F-B2AF-D7FE8E770B76}" dt="2020-10-12T14:55:00.359" v="101" actId="478"/>
          <ac:spMkLst>
            <pc:docMk/>
            <pc:sldMk cId="1573284173" sldId="257"/>
            <ac:spMk id="9" creationId="{6F5D645C-0C5B-40CE-8862-DF2C24FEE6E0}"/>
          </ac:spMkLst>
        </pc:spChg>
        <pc:spChg chg="add mod">
          <ac:chgData name="Sharon Han" userId="4b646abf-e760-4476-8e61-879986c6c921" providerId="ADAL" clId="{D59F4349-6885-4E4F-B2AF-D7FE8E770B76}" dt="2020-10-12T14:57:23.685" v="225" actId="13244"/>
          <ac:spMkLst>
            <pc:docMk/>
            <pc:sldMk cId="1573284173" sldId="257"/>
            <ac:spMk id="11" creationId="{C3CFC876-3492-4F73-B523-75C611EA7900}"/>
          </ac:spMkLst>
        </pc:spChg>
        <pc:spChg chg="add mod">
          <ac:chgData name="Sharon Han" userId="4b646abf-e760-4476-8e61-879986c6c921" providerId="ADAL" clId="{D59F4349-6885-4E4F-B2AF-D7FE8E770B76}" dt="2020-10-12T14:55:00.865" v="103" actId="27636"/>
          <ac:spMkLst>
            <pc:docMk/>
            <pc:sldMk cId="1573284173" sldId="257"/>
            <ac:spMk id="12" creationId="{8908A2E6-80E5-4021-B832-75B3AEEBF710}"/>
          </ac:spMkLst>
        </pc:spChg>
        <pc:picChg chg="mod">
          <ac:chgData name="Sharon Han" userId="4b646abf-e760-4476-8e61-879986c6c921" providerId="ADAL" clId="{D59F4349-6885-4E4F-B2AF-D7FE8E770B76}" dt="2020-10-12T14:53:18.368" v="79" actId="13244"/>
          <ac:picMkLst>
            <pc:docMk/>
            <pc:sldMk cId="1573284173" sldId="257"/>
            <ac:picMk id="3" creationId="{451D3498-B884-41E9-B683-012E9275D6B5}"/>
          </ac:picMkLst>
        </pc:picChg>
        <pc:cxnChg chg="mod">
          <ac:chgData name="Sharon Han" userId="4b646abf-e760-4476-8e61-879986c6c921" providerId="ADAL" clId="{D59F4349-6885-4E4F-B2AF-D7FE8E770B76}" dt="2020-10-12T14:47:25.359" v="1" actId="962"/>
          <ac:cxnSpMkLst>
            <pc:docMk/>
            <pc:sldMk cId="1573284173" sldId="257"/>
            <ac:cxnSpMk id="6" creationId="{DE557A6C-D57E-471E-B8F2-4B04C462DE9B}"/>
          </ac:cxnSpMkLst>
        </pc:cxnChg>
      </pc:sldChg>
      <pc:sldChg chg="addSp delSp modSp modNotesTx">
        <pc:chgData name="Sharon Han" userId="4b646abf-e760-4476-8e61-879986c6c921" providerId="ADAL" clId="{D59F4349-6885-4E4F-B2AF-D7FE8E770B76}" dt="2020-10-15T17:25:26.613" v="924" actId="20577"/>
        <pc:sldMkLst>
          <pc:docMk/>
          <pc:sldMk cId="9119389" sldId="258"/>
        </pc:sldMkLst>
        <pc:spChg chg="add del mod">
          <ac:chgData name="Sharon Han" userId="4b646abf-e760-4476-8e61-879986c6c921" providerId="ADAL" clId="{D59F4349-6885-4E4F-B2AF-D7FE8E770B76}" dt="2020-10-12T14:50:57.756" v="48"/>
          <ac:spMkLst>
            <pc:docMk/>
            <pc:sldMk cId="9119389" sldId="258"/>
            <ac:spMk id="2" creationId="{A94AABAB-C850-4596-AD50-F2052BA8C090}"/>
          </ac:spMkLst>
        </pc:spChg>
        <pc:spChg chg="del mod">
          <ac:chgData name="Sharon Han" userId="4b646abf-e760-4476-8e61-879986c6c921" providerId="ADAL" clId="{D59F4349-6885-4E4F-B2AF-D7FE8E770B76}" dt="2020-10-12T14:50:03.622" v="34" actId="478"/>
          <ac:spMkLst>
            <pc:docMk/>
            <pc:sldMk cId="9119389" sldId="258"/>
            <ac:spMk id="4" creationId="{A06C703E-E0DB-4665-A9D0-47657D11B345}"/>
          </ac:spMkLst>
        </pc:spChg>
        <pc:spChg chg="add del">
          <ac:chgData name="Sharon Han" userId="4b646abf-e760-4476-8e61-879986c6c921" providerId="ADAL" clId="{D59F4349-6885-4E4F-B2AF-D7FE8E770B76}" dt="2020-10-12T14:51:37.070" v="61" actId="478"/>
          <ac:spMkLst>
            <pc:docMk/>
            <pc:sldMk cId="9119389" sldId="258"/>
            <ac:spMk id="7" creationId="{A8F87219-DDCF-4FA2-AF1F-8D8914D53E64}"/>
          </ac:spMkLst>
        </pc:spChg>
        <pc:spChg chg="add del mod">
          <ac:chgData name="Sharon Han" userId="4b646abf-e760-4476-8e61-879986c6c921" providerId="ADAL" clId="{D59F4349-6885-4E4F-B2AF-D7FE8E770B76}" dt="2020-10-12T14:50:55.440" v="47" actId="478"/>
          <ac:spMkLst>
            <pc:docMk/>
            <pc:sldMk cId="9119389" sldId="258"/>
            <ac:spMk id="8" creationId="{7D889524-143F-4BA6-BD9F-A3589A1ABE1B}"/>
          </ac:spMkLst>
        </pc:spChg>
        <pc:spChg chg="add del mod">
          <ac:chgData name="Sharon Han" userId="4b646abf-e760-4476-8e61-879986c6c921" providerId="ADAL" clId="{D59F4349-6885-4E4F-B2AF-D7FE8E770B76}" dt="2020-10-12T14:55:53.285" v="144" actId="478"/>
          <ac:spMkLst>
            <pc:docMk/>
            <pc:sldMk cId="9119389" sldId="258"/>
            <ac:spMk id="9" creationId="{F4718297-07D1-473B-BB13-94D2195138BC}"/>
          </ac:spMkLst>
        </pc:spChg>
        <pc:spChg chg="add mod">
          <ac:chgData name="Sharon Han" userId="4b646abf-e760-4476-8e61-879986c6c921" providerId="ADAL" clId="{D59F4349-6885-4E4F-B2AF-D7FE8E770B76}" dt="2020-10-12T14:57:31.836" v="226" actId="13244"/>
          <ac:spMkLst>
            <pc:docMk/>
            <pc:sldMk cId="9119389" sldId="258"/>
            <ac:spMk id="11" creationId="{5B32E71F-4559-4C7E-B983-29F47BA80860}"/>
          </ac:spMkLst>
        </pc:spChg>
        <pc:spChg chg="add">
          <ac:chgData name="Sharon Han" userId="4b646abf-e760-4476-8e61-879986c6c921" providerId="ADAL" clId="{D59F4349-6885-4E4F-B2AF-D7FE8E770B76}" dt="2020-10-12T14:55:53.930" v="145"/>
          <ac:spMkLst>
            <pc:docMk/>
            <pc:sldMk cId="9119389" sldId="258"/>
            <ac:spMk id="12" creationId="{55B35850-FCDA-4615-9C57-80C1B433EE64}"/>
          </ac:spMkLst>
        </pc:spChg>
        <pc:picChg chg="mod">
          <ac:chgData name="Sharon Han" userId="4b646abf-e760-4476-8e61-879986c6c921" providerId="ADAL" clId="{D59F4349-6885-4E4F-B2AF-D7FE8E770B76}" dt="2020-10-12T14:53:23.579" v="81" actId="13244"/>
          <ac:picMkLst>
            <pc:docMk/>
            <pc:sldMk cId="9119389" sldId="258"/>
            <ac:picMk id="3" creationId="{4F08B303-CBAD-495B-B09B-28D0F6AD3A5B}"/>
          </ac:picMkLst>
        </pc:picChg>
        <pc:cxnChg chg="mod">
          <ac:chgData name="Sharon Han" userId="4b646abf-e760-4476-8e61-879986c6c921" providerId="ADAL" clId="{D59F4349-6885-4E4F-B2AF-D7FE8E770B76}" dt="2020-10-12T14:47:28.955" v="3" actId="962"/>
          <ac:cxnSpMkLst>
            <pc:docMk/>
            <pc:sldMk cId="9119389" sldId="258"/>
            <ac:cxnSpMk id="6" creationId="{61D4CF71-BC0F-43C9-BD45-1802D7C0B5CB}"/>
          </ac:cxnSpMkLst>
        </pc:cxnChg>
      </pc:sldChg>
      <pc:sldChg chg="addSp delSp modSp modNotesTx">
        <pc:chgData name="Sharon Han" userId="4b646abf-e760-4476-8e61-879986c6c921" providerId="ADAL" clId="{D59F4349-6885-4E4F-B2AF-D7FE8E770B76}" dt="2020-10-15T17:25:42.796" v="925" actId="20577"/>
        <pc:sldMkLst>
          <pc:docMk/>
          <pc:sldMk cId="2034825866" sldId="259"/>
        </pc:sldMkLst>
        <pc:spChg chg="add del mod">
          <ac:chgData name="Sharon Han" userId="4b646abf-e760-4476-8e61-879986c6c921" providerId="ADAL" clId="{D59F4349-6885-4E4F-B2AF-D7FE8E770B76}" dt="2020-10-12T14:51:13.368" v="54"/>
          <ac:spMkLst>
            <pc:docMk/>
            <pc:sldMk cId="2034825866" sldId="259"/>
            <ac:spMk id="2" creationId="{F2703D8E-C033-482A-ACF2-32311791916A}"/>
          </ac:spMkLst>
        </pc:spChg>
        <pc:spChg chg="del">
          <ac:chgData name="Sharon Han" userId="4b646abf-e760-4476-8e61-879986c6c921" providerId="ADAL" clId="{D59F4349-6885-4E4F-B2AF-D7FE8E770B76}" dt="2020-10-12T14:50:07.582" v="36" actId="478"/>
          <ac:spMkLst>
            <pc:docMk/>
            <pc:sldMk cId="2034825866" sldId="259"/>
            <ac:spMk id="4" creationId="{7ACABF1B-EA19-4954-A7EF-317470A461BC}"/>
          </ac:spMkLst>
        </pc:spChg>
        <pc:spChg chg="add del mod">
          <ac:chgData name="Sharon Han" userId="4b646abf-e760-4476-8e61-879986c6c921" providerId="ADAL" clId="{D59F4349-6885-4E4F-B2AF-D7FE8E770B76}" dt="2020-10-12T14:51:17.911" v="57" actId="478"/>
          <ac:spMkLst>
            <pc:docMk/>
            <pc:sldMk cId="2034825866" sldId="259"/>
            <ac:spMk id="7" creationId="{DEE9B8A2-E843-465C-BF75-AAF731DFDE76}"/>
          </ac:spMkLst>
        </pc:spChg>
        <pc:spChg chg="add del mod">
          <ac:chgData name="Sharon Han" userId="4b646abf-e760-4476-8e61-879986c6c921" providerId="ADAL" clId="{D59F4349-6885-4E4F-B2AF-D7FE8E770B76}" dt="2020-10-12T14:51:09.226" v="51" actId="478"/>
          <ac:spMkLst>
            <pc:docMk/>
            <pc:sldMk cId="2034825866" sldId="259"/>
            <ac:spMk id="8" creationId="{3D7D48A1-D2C9-478F-97B3-791EB482BE95}"/>
          </ac:spMkLst>
        </pc:spChg>
        <pc:spChg chg="add del mod">
          <ac:chgData name="Sharon Han" userId="4b646abf-e760-4476-8e61-879986c6c921" providerId="ADAL" clId="{D59F4349-6885-4E4F-B2AF-D7FE8E770B76}" dt="2020-10-12T14:56:43.432" v="176" actId="478"/>
          <ac:spMkLst>
            <pc:docMk/>
            <pc:sldMk cId="2034825866" sldId="259"/>
            <ac:spMk id="9" creationId="{27FEACE2-FB4D-4C28-9C9B-0A3A07F5405F}"/>
          </ac:spMkLst>
        </pc:spChg>
        <pc:spChg chg="add mod">
          <ac:chgData name="Sharon Han" userId="4b646abf-e760-4476-8e61-879986c6c921" providerId="ADAL" clId="{D59F4349-6885-4E4F-B2AF-D7FE8E770B76}" dt="2020-10-12T14:57:03.869" v="224" actId="1076"/>
          <ac:spMkLst>
            <pc:docMk/>
            <pc:sldMk cId="2034825866" sldId="259"/>
            <ac:spMk id="11" creationId="{1747367B-3752-4F2C-8256-36B7E8E7B8FA}"/>
          </ac:spMkLst>
        </pc:spChg>
        <pc:spChg chg="add">
          <ac:chgData name="Sharon Han" userId="4b646abf-e760-4476-8e61-879986c6c921" providerId="ADAL" clId="{D59F4349-6885-4E4F-B2AF-D7FE8E770B76}" dt="2020-10-12T14:56:43.698" v="177"/>
          <ac:spMkLst>
            <pc:docMk/>
            <pc:sldMk cId="2034825866" sldId="259"/>
            <ac:spMk id="12" creationId="{7A819852-C886-4C84-B0D1-6D40C94FE788}"/>
          </ac:spMkLst>
        </pc:spChg>
        <pc:picChg chg="mod">
          <ac:chgData name="Sharon Han" userId="4b646abf-e760-4476-8e61-879986c6c921" providerId="ADAL" clId="{D59F4349-6885-4E4F-B2AF-D7FE8E770B76}" dt="2020-10-12T14:53:26.367" v="82" actId="13244"/>
          <ac:picMkLst>
            <pc:docMk/>
            <pc:sldMk cId="2034825866" sldId="259"/>
            <ac:picMk id="3" creationId="{3899A2F0-F013-4D98-990D-0374809AABA5}"/>
          </ac:picMkLst>
        </pc:picChg>
        <pc:cxnChg chg="mod">
          <ac:chgData name="Sharon Han" userId="4b646abf-e760-4476-8e61-879986c6c921" providerId="ADAL" clId="{D59F4349-6885-4E4F-B2AF-D7FE8E770B76}" dt="2020-10-12T14:47:30.909" v="4" actId="962"/>
          <ac:cxnSpMkLst>
            <pc:docMk/>
            <pc:sldMk cId="2034825866" sldId="259"/>
            <ac:cxnSpMk id="6" creationId="{8D7C7BBC-2E1C-4DD0-A438-092F8690D237}"/>
          </ac:cxnSpMkLst>
        </pc:cxnChg>
      </pc:sldChg>
      <pc:sldChg chg="addSp delSp modSp modNotesTx">
        <pc:chgData name="Sharon Han" userId="4b646abf-e760-4476-8e61-879986c6c921" providerId="ADAL" clId="{D59F4349-6885-4E4F-B2AF-D7FE8E770B76}" dt="2020-10-15T17:25:00.651" v="917" actId="20577"/>
        <pc:sldMkLst>
          <pc:docMk/>
          <pc:sldMk cId="2670464734" sldId="260"/>
        </pc:sldMkLst>
        <pc:spChg chg="add del mod">
          <ac:chgData name="Sharon Han" userId="4b646abf-e760-4476-8e61-879986c6c921" providerId="ADAL" clId="{D59F4349-6885-4E4F-B2AF-D7FE8E770B76}" dt="2020-10-12T14:50:48.030" v="44"/>
          <ac:spMkLst>
            <pc:docMk/>
            <pc:sldMk cId="2670464734" sldId="260"/>
            <ac:spMk id="2" creationId="{5B13DD52-E9B1-4B40-95C5-C30BA2973EA2}"/>
          </ac:spMkLst>
        </pc:spChg>
        <pc:spChg chg="del">
          <ac:chgData name="Sharon Han" userId="4b646abf-e760-4476-8e61-879986c6c921" providerId="ADAL" clId="{D59F4349-6885-4E4F-B2AF-D7FE8E770B76}" dt="2020-10-12T14:49:59.388" v="31" actId="478"/>
          <ac:spMkLst>
            <pc:docMk/>
            <pc:sldMk cId="2670464734" sldId="260"/>
            <ac:spMk id="4" creationId="{DC69C7A9-3AFA-4BC7-A3D3-F7E29ADD8E4A}"/>
          </ac:spMkLst>
        </pc:spChg>
        <pc:spChg chg="add del">
          <ac:chgData name="Sharon Han" userId="4b646abf-e760-4476-8e61-879986c6c921" providerId="ADAL" clId="{D59F4349-6885-4E4F-B2AF-D7FE8E770B76}" dt="2020-10-12T14:54:06.471" v="93" actId="478"/>
          <ac:spMkLst>
            <pc:docMk/>
            <pc:sldMk cId="2670464734" sldId="260"/>
            <ac:spMk id="7" creationId="{852820DC-CF80-4FA3-BF75-574B97AD69FB}"/>
          </ac:spMkLst>
        </pc:spChg>
        <pc:spChg chg="add del mod">
          <ac:chgData name="Sharon Han" userId="4b646abf-e760-4476-8e61-879986c6c921" providerId="ADAL" clId="{D59F4349-6885-4E4F-B2AF-D7FE8E770B76}" dt="2020-10-12T14:50:46.048" v="43" actId="478"/>
          <ac:spMkLst>
            <pc:docMk/>
            <pc:sldMk cId="2670464734" sldId="260"/>
            <ac:spMk id="8" creationId="{C5BA4ADE-8CAE-4E5C-AEE9-97CF6B6FAEC2}"/>
          </ac:spMkLst>
        </pc:spChg>
        <pc:spChg chg="add del mod">
          <ac:chgData name="Sharon Han" userId="4b646abf-e760-4476-8e61-879986c6c921" providerId="ADAL" clId="{D59F4349-6885-4E4F-B2AF-D7FE8E770B76}" dt="2020-10-12T14:54:11.353" v="95" actId="478"/>
          <ac:spMkLst>
            <pc:docMk/>
            <pc:sldMk cId="2670464734" sldId="260"/>
            <ac:spMk id="9" creationId="{71363B71-9F43-42FE-B897-6BBAEF622000}"/>
          </ac:spMkLst>
        </pc:spChg>
        <pc:spChg chg="add del mod">
          <ac:chgData name="Sharon Han" userId="4b646abf-e760-4476-8e61-879986c6c921" providerId="ADAL" clId="{D59F4349-6885-4E4F-B2AF-D7FE8E770B76}" dt="2020-10-12T14:54:14.674" v="96" actId="478"/>
          <ac:spMkLst>
            <pc:docMk/>
            <pc:sldMk cId="2670464734" sldId="260"/>
            <ac:spMk id="11" creationId="{90154B8F-19FC-4858-82FF-4DA414DE0DD3}"/>
          </ac:spMkLst>
        </pc:spChg>
        <pc:spChg chg="add del mod">
          <ac:chgData name="Sharon Han" userId="4b646abf-e760-4476-8e61-879986c6c921" providerId="ADAL" clId="{D59F4349-6885-4E4F-B2AF-D7FE8E770B76}" dt="2020-10-12T14:55:34.897" v="140"/>
          <ac:spMkLst>
            <pc:docMk/>
            <pc:sldMk cId="2670464734" sldId="260"/>
            <ac:spMk id="12" creationId="{29166D10-CDBB-48F5-9B70-8FBE11C18B47}"/>
          </ac:spMkLst>
        </pc:spChg>
        <pc:spChg chg="add mod">
          <ac:chgData name="Sharon Han" userId="4b646abf-e760-4476-8e61-879986c6c921" providerId="ADAL" clId="{D59F4349-6885-4E4F-B2AF-D7FE8E770B76}" dt="2020-10-12T14:55:46.030" v="143" actId="20577"/>
          <ac:spMkLst>
            <pc:docMk/>
            <pc:sldMk cId="2670464734" sldId="260"/>
            <ac:spMk id="13" creationId="{50CE4950-03B0-4E93-88AB-825E922EC915}"/>
          </ac:spMkLst>
        </pc:spChg>
        <pc:picChg chg="mod">
          <ac:chgData name="Sharon Han" userId="4b646abf-e760-4476-8e61-879986c6c921" providerId="ADAL" clId="{D59F4349-6885-4E4F-B2AF-D7FE8E770B76}" dt="2020-10-12T14:53:21.085" v="80" actId="13244"/>
          <ac:picMkLst>
            <pc:docMk/>
            <pc:sldMk cId="2670464734" sldId="260"/>
            <ac:picMk id="3" creationId="{674B74DF-2D36-4D9C-B24D-069AAB16492E}"/>
          </ac:picMkLst>
        </pc:picChg>
        <pc:cxnChg chg="mod">
          <ac:chgData name="Sharon Han" userId="4b646abf-e760-4476-8e61-879986c6c921" providerId="ADAL" clId="{D59F4349-6885-4E4F-B2AF-D7FE8E770B76}" dt="2020-10-12T14:47:27.207" v="2" actId="962"/>
          <ac:cxnSpMkLst>
            <pc:docMk/>
            <pc:sldMk cId="2670464734" sldId="260"/>
            <ac:cxnSpMk id="6" creationId="{6B12BEB7-B6F4-4BAE-8E2C-E0731B738B83}"/>
          </ac:cxnSpMkLst>
        </pc:cxnChg>
      </pc:sldChg>
    </pc:docChg>
  </pc:docChgLst>
  <pc:docChgLst>
    <pc:chgData name="Han, Sharon" userId="4b646abf-e760-4476-8e61-879986c6c921" providerId="ADAL" clId="{D59F4349-6885-4E4F-B2AF-D7FE8E770B76}"/>
    <pc:docChg chg="modSld">
      <pc:chgData name="Han, Sharon" userId="4b646abf-e760-4476-8e61-879986c6c921" providerId="ADAL" clId="{D59F4349-6885-4E4F-B2AF-D7FE8E770B76}" dt="2020-10-12T14:45:30.341" v="1775" actId="962"/>
      <pc:docMkLst>
        <pc:docMk/>
      </pc:docMkLst>
      <pc:sldChg chg="modSp">
        <pc:chgData name="Han, Sharon" userId="4b646abf-e760-4476-8e61-879986c6c921" providerId="ADAL" clId="{D59F4349-6885-4E4F-B2AF-D7FE8E770B76}" dt="2020-10-12T14:42:59.527" v="497" actId="962"/>
        <pc:sldMkLst>
          <pc:docMk/>
          <pc:sldMk cId="1245807959" sldId="256"/>
        </pc:sldMkLst>
        <pc:picChg chg="mod">
          <ac:chgData name="Han, Sharon" userId="4b646abf-e760-4476-8e61-879986c6c921" providerId="ADAL" clId="{D59F4349-6885-4E4F-B2AF-D7FE8E770B76}" dt="2020-10-12T14:42:59.527" v="497" actId="962"/>
          <ac:picMkLst>
            <pc:docMk/>
            <pc:sldMk cId="1245807959" sldId="256"/>
            <ac:picMk id="5" creationId="{2C6836B7-06F0-4B2F-A587-2BE420A88318}"/>
          </ac:picMkLst>
        </pc:picChg>
      </pc:sldChg>
      <pc:sldChg chg="modSp">
        <pc:chgData name="Han, Sharon" userId="4b646abf-e760-4476-8e61-879986c6c921" providerId="ADAL" clId="{D59F4349-6885-4E4F-B2AF-D7FE8E770B76}" dt="2020-10-12T14:43:41.205" v="843" actId="962"/>
        <pc:sldMkLst>
          <pc:docMk/>
          <pc:sldMk cId="1573284173" sldId="257"/>
        </pc:sldMkLst>
        <pc:picChg chg="mod">
          <ac:chgData name="Han, Sharon" userId="4b646abf-e760-4476-8e61-879986c6c921" providerId="ADAL" clId="{D59F4349-6885-4E4F-B2AF-D7FE8E770B76}" dt="2020-10-12T14:43:41.205" v="843" actId="962"/>
          <ac:picMkLst>
            <pc:docMk/>
            <pc:sldMk cId="1573284173" sldId="257"/>
            <ac:picMk id="3" creationId="{451D3498-B884-41E9-B683-012E9275D6B5}"/>
          </ac:picMkLst>
        </pc:picChg>
      </pc:sldChg>
      <pc:sldChg chg="modSp">
        <pc:chgData name="Han, Sharon" userId="4b646abf-e760-4476-8e61-879986c6c921" providerId="ADAL" clId="{D59F4349-6885-4E4F-B2AF-D7FE8E770B76}" dt="2020-10-12T14:45:04.949" v="1487" actId="962"/>
        <pc:sldMkLst>
          <pc:docMk/>
          <pc:sldMk cId="9119389" sldId="258"/>
        </pc:sldMkLst>
        <pc:picChg chg="mod">
          <ac:chgData name="Han, Sharon" userId="4b646abf-e760-4476-8e61-879986c6c921" providerId="ADAL" clId="{D59F4349-6885-4E4F-B2AF-D7FE8E770B76}" dt="2020-10-12T14:45:04.949" v="1487" actId="962"/>
          <ac:picMkLst>
            <pc:docMk/>
            <pc:sldMk cId="9119389" sldId="258"/>
            <ac:picMk id="3" creationId="{4F08B303-CBAD-495B-B09B-28D0F6AD3A5B}"/>
          </ac:picMkLst>
        </pc:picChg>
      </pc:sldChg>
      <pc:sldChg chg="modSp">
        <pc:chgData name="Han, Sharon" userId="4b646abf-e760-4476-8e61-879986c6c921" providerId="ADAL" clId="{D59F4349-6885-4E4F-B2AF-D7FE8E770B76}" dt="2020-10-12T14:45:30.341" v="1775" actId="962"/>
        <pc:sldMkLst>
          <pc:docMk/>
          <pc:sldMk cId="2034825866" sldId="259"/>
        </pc:sldMkLst>
        <pc:picChg chg="mod">
          <ac:chgData name="Han, Sharon" userId="4b646abf-e760-4476-8e61-879986c6c921" providerId="ADAL" clId="{D59F4349-6885-4E4F-B2AF-D7FE8E770B76}" dt="2020-10-12T14:45:30.341" v="1775" actId="962"/>
          <ac:picMkLst>
            <pc:docMk/>
            <pc:sldMk cId="2034825866" sldId="259"/>
            <ac:picMk id="3" creationId="{3899A2F0-F013-4D98-990D-0374809AABA5}"/>
          </ac:picMkLst>
        </pc:picChg>
      </pc:sldChg>
      <pc:sldChg chg="modSp">
        <pc:chgData name="Han, Sharon" userId="4b646abf-e760-4476-8e61-879986c6c921" providerId="ADAL" clId="{D59F4349-6885-4E4F-B2AF-D7FE8E770B76}" dt="2020-10-12T14:44:05.468" v="1043" actId="962"/>
        <pc:sldMkLst>
          <pc:docMk/>
          <pc:sldMk cId="2670464734" sldId="260"/>
        </pc:sldMkLst>
        <pc:picChg chg="mod">
          <ac:chgData name="Han, Sharon" userId="4b646abf-e760-4476-8e61-879986c6c921" providerId="ADAL" clId="{D59F4349-6885-4E4F-B2AF-D7FE8E770B76}" dt="2020-10-12T14:44:05.468" v="1043" actId="962"/>
          <ac:picMkLst>
            <pc:docMk/>
            <pc:sldMk cId="2670464734" sldId="260"/>
            <ac:picMk id="3" creationId="{674B74DF-2D36-4D9C-B24D-069AAB16492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FEC90-0BB2-4543-B226-86C07431416E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1143000"/>
            <a:ext cx="61722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FB0B09-3379-4655-A3F5-438EA2BAE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128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Alt text for overall slide—can use for social media:</a:t>
            </a:r>
          </a:p>
          <a:p>
            <a:endParaRPr lang="en-US" dirty="0"/>
          </a:p>
          <a:p>
            <a:r>
              <a:rPr lang="en-US" dirty="0"/>
              <a:t>A graphic displays a black and white picture on the top half showing a stethoscope resting on top of a laptop keyboard. A computer mouse is at the bottom righthand corner of the picture. Below the picture are two text groups.</a:t>
            </a:r>
          </a:p>
          <a:p>
            <a:endParaRPr lang="en-US" dirty="0"/>
          </a:p>
          <a:p>
            <a:r>
              <a:rPr lang="en-US" dirty="0"/>
              <a:t>Left section reads: Help us improve health information on Wikipedia. Right section reads: nnlm.gov/wiki #</a:t>
            </a:r>
            <a:r>
              <a:rPr lang="en-US" dirty="0" err="1"/>
              <a:t>CiteNLM</a:t>
            </a:r>
            <a:r>
              <a:rPr lang="en-US" dirty="0"/>
              <a:t>. The two sections are divided by a blue line.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To customize this graphic for your own use, you may consider adding your institution’s logo to the upper righthand corner, and/or customizing the text in the textbox.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FB0B09-3379-4655-A3F5-438EA2BAE0E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88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Alt text for overall slide—can use for social media:</a:t>
            </a:r>
          </a:p>
          <a:p>
            <a:endParaRPr lang="en-US" dirty="0"/>
          </a:p>
          <a:p>
            <a:r>
              <a:rPr lang="en-US" dirty="0"/>
              <a:t>A graphic displays A Black and white image of a hand resting on a laptop, shown in side view. A pair of glasses is in the foreground in front of the laptop. Below the picture are two text groups.</a:t>
            </a:r>
          </a:p>
          <a:p>
            <a:endParaRPr lang="en-US" dirty="0"/>
          </a:p>
          <a:p>
            <a:r>
              <a:rPr lang="en-US" dirty="0"/>
              <a:t>Left section reads: Help us improve health information on Wikipedia. Right section reads: nnlm.gov/wiki #</a:t>
            </a:r>
            <a:r>
              <a:rPr lang="en-US" dirty="0" err="1"/>
              <a:t>CiteNLM</a:t>
            </a:r>
            <a:r>
              <a:rPr lang="en-US" dirty="0"/>
              <a:t>. The two sections are divided by a blue line.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To customize this graphic for your own use, you may consider adding your institution’s logo to the upper righthand corner, and/or customizing the text in the textbox.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FB0B09-3379-4655-A3F5-438EA2BAE0E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34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Alt text for overall slide—can use for social media:</a:t>
            </a:r>
          </a:p>
          <a:p>
            <a:endParaRPr lang="en-US" dirty="0"/>
          </a:p>
          <a:p>
            <a:r>
              <a:rPr lang="en-US" dirty="0"/>
              <a:t>A graphic displays A black and white image of a woman's side view staring at a computer screen with text on it. Below the picture are two text groups.</a:t>
            </a:r>
          </a:p>
          <a:p>
            <a:endParaRPr lang="en-US" dirty="0"/>
          </a:p>
          <a:p>
            <a:r>
              <a:rPr lang="en-US" dirty="0"/>
              <a:t>Left section reads: Help us improve health information on Wikipedia. Right section reads: nnlm.gov/wiki #</a:t>
            </a:r>
            <a:r>
              <a:rPr lang="en-US" dirty="0" err="1"/>
              <a:t>CiteNLM</a:t>
            </a:r>
            <a:r>
              <a:rPr lang="en-US" dirty="0"/>
              <a:t>. The two sections are divided by a blue line.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To customize this graphic for your own use, you may consider adding your institution’s logo to the upper righthand corner, and/or customizing the text in the textbox.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FB0B09-3379-4655-A3F5-438EA2BAE0E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654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Alt text for overall slide—can use for social media:</a:t>
            </a:r>
          </a:p>
          <a:p>
            <a:endParaRPr lang="en-US" dirty="0"/>
          </a:p>
          <a:p>
            <a:r>
              <a:rPr lang="en-US" dirty="0"/>
              <a:t>A graphic displays a black and white image of two peoples' heads from behind. They are both look at a digital tablet showing a doctor pointing at something. Below the picture are two text groups.</a:t>
            </a:r>
          </a:p>
          <a:p>
            <a:endParaRPr lang="en-US" dirty="0"/>
          </a:p>
          <a:p>
            <a:r>
              <a:rPr lang="en-US" dirty="0"/>
              <a:t>Left section reads: Help us improve health information on Wikipedia. Right section reads: nnlm.gov/wiki #</a:t>
            </a:r>
            <a:r>
              <a:rPr lang="en-US" dirty="0" err="1"/>
              <a:t>CiteNLM</a:t>
            </a:r>
            <a:r>
              <a:rPr lang="en-US" dirty="0"/>
              <a:t>. The two sections are divided by a blue line.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To customize this graphic for your own use, you may consider adding your institution’s logo to the upper righthand corner, and/or customizing the text in the textbox.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FB0B09-3379-4655-A3F5-438EA2BAE0E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5278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Alt text for overall slide—can use for social media:</a:t>
            </a:r>
          </a:p>
          <a:p>
            <a:endParaRPr lang="en-US" dirty="0"/>
          </a:p>
          <a:p>
            <a:r>
              <a:rPr lang="en-US" dirty="0"/>
              <a:t>Black and white image of a person's torso sitting at a desk. They are holding a pencil over paper and other pencils are sitting on the </a:t>
            </a:r>
            <a:r>
              <a:rPr lang="en-US"/>
              <a:t>desk. Below </a:t>
            </a:r>
            <a:r>
              <a:rPr lang="en-US" dirty="0"/>
              <a:t>the picture are two text groups.</a:t>
            </a:r>
          </a:p>
          <a:p>
            <a:endParaRPr lang="en-US" dirty="0"/>
          </a:p>
          <a:p>
            <a:r>
              <a:rPr lang="en-US" dirty="0"/>
              <a:t>Left section reads: Help us improve health information on Wikipedia. Right section reads: nnlm.gov/wiki #</a:t>
            </a:r>
            <a:r>
              <a:rPr lang="en-US" dirty="0" err="1"/>
              <a:t>CiteNLM</a:t>
            </a:r>
            <a:r>
              <a:rPr lang="en-US" dirty="0"/>
              <a:t>. The two sections are divided by a blue line.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To customize this graphic for your own use, you may consider adding your institution’s logo to the upper righthand corner, and/or customizing the text in the textbox.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FB0B09-3379-4655-A3F5-438EA2BAE0E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19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748242"/>
            <a:ext cx="6858000" cy="1591733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401359"/>
            <a:ext cx="6858000" cy="1103841"/>
          </a:xfrm>
        </p:spPr>
        <p:txBody>
          <a:bodyPr/>
          <a:lstStyle>
            <a:lvl1pPr marL="0" indent="0" algn="ctr">
              <a:buNone/>
              <a:defRPr sz="1600"/>
            </a:lvl1pPr>
            <a:lvl2pPr marL="304815" indent="0" algn="ctr">
              <a:buNone/>
              <a:defRPr sz="1333"/>
            </a:lvl2pPr>
            <a:lvl3pPr marL="609630" indent="0" algn="ctr">
              <a:buNone/>
              <a:defRPr sz="1200"/>
            </a:lvl3pPr>
            <a:lvl4pPr marL="914446" indent="0" algn="ctr">
              <a:buNone/>
              <a:defRPr sz="1067"/>
            </a:lvl4pPr>
            <a:lvl5pPr marL="1219261" indent="0" algn="ctr">
              <a:buNone/>
              <a:defRPr sz="1067"/>
            </a:lvl5pPr>
            <a:lvl6pPr marL="1524076" indent="0" algn="ctr">
              <a:buNone/>
              <a:defRPr sz="1067"/>
            </a:lvl6pPr>
            <a:lvl7pPr marL="1828891" indent="0" algn="ctr">
              <a:buNone/>
              <a:defRPr sz="1067"/>
            </a:lvl7pPr>
            <a:lvl8pPr marL="2133707" indent="0" algn="ctr">
              <a:buNone/>
              <a:defRPr sz="1067"/>
            </a:lvl8pPr>
            <a:lvl9pPr marL="2438522" indent="0" algn="ctr">
              <a:buNone/>
              <a:defRPr sz="106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6D62-0728-4649-8559-304BEBA1B2B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50FB-C83F-4184-BA91-C2AC62359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669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6D62-0728-4649-8559-304BEBA1B2B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50FB-C83F-4184-BA91-C2AC62359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995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43417"/>
            <a:ext cx="1971675" cy="38745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43417"/>
            <a:ext cx="5800725" cy="387455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6D62-0728-4649-8559-304BEBA1B2B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50FB-C83F-4184-BA91-C2AC62359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387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6D62-0728-4649-8559-304BEBA1B2B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50FB-C83F-4184-BA91-C2AC62359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250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139826"/>
            <a:ext cx="7886700" cy="19018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059642"/>
            <a:ext cx="7886700" cy="1000125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6D62-0728-4649-8559-304BEBA1B2B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50FB-C83F-4184-BA91-C2AC62359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17083"/>
            <a:ext cx="3886200" cy="29008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17083"/>
            <a:ext cx="3886200" cy="29008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6D62-0728-4649-8559-304BEBA1B2B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50FB-C83F-4184-BA91-C2AC62359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334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43417"/>
            <a:ext cx="7886700" cy="8837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120775"/>
            <a:ext cx="3868340" cy="549275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670050"/>
            <a:ext cx="3868340" cy="24563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120775"/>
            <a:ext cx="3887391" cy="549275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670050"/>
            <a:ext cx="3887391" cy="24563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6D62-0728-4649-8559-304BEBA1B2B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50FB-C83F-4184-BA91-C2AC62359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16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6D62-0728-4649-8559-304BEBA1B2B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50FB-C83F-4184-BA91-C2AC62359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85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6D62-0728-4649-8559-304BEBA1B2B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50FB-C83F-4184-BA91-C2AC62359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106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800"/>
            <a:ext cx="2949178" cy="1066800"/>
          </a:xfrm>
        </p:spPr>
        <p:txBody>
          <a:bodyPr anchor="b"/>
          <a:lstStyle>
            <a:lvl1pPr>
              <a:defRPr sz="21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658284"/>
            <a:ext cx="4629150" cy="3249083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371600"/>
            <a:ext cx="2949178" cy="2541059"/>
          </a:xfrm>
        </p:spPr>
        <p:txBody>
          <a:bodyPr/>
          <a:lstStyle>
            <a:lvl1pPr marL="0" indent="0">
              <a:buNone/>
              <a:defRPr sz="1067"/>
            </a:lvl1pPr>
            <a:lvl2pPr marL="304815" indent="0">
              <a:buNone/>
              <a:defRPr sz="933"/>
            </a:lvl2pPr>
            <a:lvl3pPr marL="609630" indent="0">
              <a:buNone/>
              <a:defRPr sz="800"/>
            </a:lvl3pPr>
            <a:lvl4pPr marL="914446" indent="0">
              <a:buNone/>
              <a:defRPr sz="667"/>
            </a:lvl4pPr>
            <a:lvl5pPr marL="1219261" indent="0">
              <a:buNone/>
              <a:defRPr sz="667"/>
            </a:lvl5pPr>
            <a:lvl6pPr marL="1524076" indent="0">
              <a:buNone/>
              <a:defRPr sz="667"/>
            </a:lvl6pPr>
            <a:lvl7pPr marL="1828891" indent="0">
              <a:buNone/>
              <a:defRPr sz="667"/>
            </a:lvl7pPr>
            <a:lvl8pPr marL="2133707" indent="0">
              <a:buNone/>
              <a:defRPr sz="667"/>
            </a:lvl8pPr>
            <a:lvl9pPr marL="2438522" indent="0">
              <a:buNone/>
              <a:defRPr sz="6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6D62-0728-4649-8559-304BEBA1B2B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50FB-C83F-4184-BA91-C2AC62359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836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800"/>
            <a:ext cx="2949178" cy="1066800"/>
          </a:xfrm>
        </p:spPr>
        <p:txBody>
          <a:bodyPr anchor="b"/>
          <a:lstStyle>
            <a:lvl1pPr>
              <a:defRPr sz="21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658284"/>
            <a:ext cx="4629150" cy="3249083"/>
          </a:xfrm>
        </p:spPr>
        <p:txBody>
          <a:bodyPr anchor="t"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371600"/>
            <a:ext cx="2949178" cy="2541059"/>
          </a:xfrm>
        </p:spPr>
        <p:txBody>
          <a:bodyPr/>
          <a:lstStyle>
            <a:lvl1pPr marL="0" indent="0">
              <a:buNone/>
              <a:defRPr sz="1067"/>
            </a:lvl1pPr>
            <a:lvl2pPr marL="304815" indent="0">
              <a:buNone/>
              <a:defRPr sz="933"/>
            </a:lvl2pPr>
            <a:lvl3pPr marL="609630" indent="0">
              <a:buNone/>
              <a:defRPr sz="800"/>
            </a:lvl3pPr>
            <a:lvl4pPr marL="914446" indent="0">
              <a:buNone/>
              <a:defRPr sz="667"/>
            </a:lvl4pPr>
            <a:lvl5pPr marL="1219261" indent="0">
              <a:buNone/>
              <a:defRPr sz="667"/>
            </a:lvl5pPr>
            <a:lvl6pPr marL="1524076" indent="0">
              <a:buNone/>
              <a:defRPr sz="667"/>
            </a:lvl6pPr>
            <a:lvl7pPr marL="1828891" indent="0">
              <a:buNone/>
              <a:defRPr sz="667"/>
            </a:lvl7pPr>
            <a:lvl8pPr marL="2133707" indent="0">
              <a:buNone/>
              <a:defRPr sz="667"/>
            </a:lvl8pPr>
            <a:lvl9pPr marL="2438522" indent="0">
              <a:buNone/>
              <a:defRPr sz="6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6D62-0728-4649-8559-304BEBA1B2B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50FB-C83F-4184-BA91-C2AC62359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788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43417"/>
            <a:ext cx="7886700" cy="883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17083"/>
            <a:ext cx="7886700" cy="2900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237567"/>
            <a:ext cx="2057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46D62-0728-4649-8559-304BEBA1B2B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237567"/>
            <a:ext cx="30861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237567"/>
            <a:ext cx="2057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850FB-C83F-4184-BA91-C2AC62359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514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09630" rtl="0" eaLnBrk="1" latinLnBrk="0" hangingPunct="1">
        <a:lnSpc>
          <a:spcPct val="90000"/>
        </a:lnSpc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2408" indent="-152408" algn="l" defTabSz="60963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lack and white image of a laptop keyboard with a stethoscope on top. A computer mouse sits on the right hand side of the laptop.">
            <a:extLst>
              <a:ext uri="{FF2B5EF4-FFF2-40B4-BE49-F238E27FC236}">
                <a16:creationId xmlns:a16="http://schemas.microsoft.com/office/drawing/2014/main" id="{2C6836B7-06F0-4B2F-A587-2BE420A8831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7448"/>
          <a:stretch/>
        </p:blipFill>
        <p:spPr>
          <a:xfrm>
            <a:off x="0" y="0"/>
            <a:ext cx="9144000" cy="240266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5A155C9-2EF9-4F86-8E83-A1CA3C5D9CC0}"/>
              </a:ext>
            </a:extLst>
          </p:cNvPr>
          <p:cNvSpPr txBox="1"/>
          <p:nvPr/>
        </p:nvSpPr>
        <p:spPr>
          <a:xfrm>
            <a:off x="4969824" y="2897578"/>
            <a:ext cx="38060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294668"/>
                </a:solidFill>
              </a:rPr>
              <a:t>nnlm.gov/wiki</a:t>
            </a:r>
          </a:p>
          <a:p>
            <a:pPr algn="ctr"/>
            <a:r>
              <a:rPr lang="en-US" sz="2400" dirty="0">
                <a:solidFill>
                  <a:srgbClr val="294668"/>
                </a:solidFill>
              </a:rPr>
              <a:t>#</a:t>
            </a:r>
            <a:r>
              <a:rPr lang="en-US" sz="3200" dirty="0" err="1">
                <a:solidFill>
                  <a:srgbClr val="294668"/>
                </a:solidFill>
              </a:rPr>
              <a:t>citeNLM</a:t>
            </a:r>
            <a:endParaRPr lang="en-US" sz="2400" dirty="0">
              <a:solidFill>
                <a:srgbClr val="294668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9A5A3C6-1DCE-4C6B-A68B-1EFC1B7C19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572000" y="2547707"/>
            <a:ext cx="0" cy="1721594"/>
          </a:xfrm>
          <a:prstGeom prst="line">
            <a:avLst/>
          </a:prstGeom>
          <a:ln w="76200">
            <a:solidFill>
              <a:srgbClr val="3590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26885122-A61A-48A3-9003-7BA16977D84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8134" y="2610631"/>
            <a:ext cx="3916016" cy="186503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294668"/>
                </a:solidFill>
                <a:latin typeface="+mn-lt"/>
                <a:ea typeface="+mn-ea"/>
                <a:cs typeface="+mn-cs"/>
              </a:rPr>
              <a:t>Help us improve health information on Wikipedia.</a:t>
            </a:r>
            <a:br>
              <a:rPr lang="en-US" dirty="0"/>
            </a:br>
            <a:endParaRPr lang="en-US" dirty="0"/>
          </a:p>
        </p:txBody>
      </p:sp>
      <p:sp>
        <p:nvSpPr>
          <p:cNvPr id="8" name="Title 10">
            <a:extLst>
              <a:ext uri="{FF2B5EF4-FFF2-40B4-BE49-F238E27FC236}">
                <a16:creationId xmlns:a16="http://schemas.microsoft.com/office/drawing/2014/main" id="{FD1FD4A3-DA38-4E69-AB9A-4147053FA5EB}"/>
              </a:ext>
            </a:extLst>
          </p:cNvPr>
          <p:cNvSpPr txBox="1">
            <a:spLocks/>
          </p:cNvSpPr>
          <p:nvPr/>
        </p:nvSpPr>
        <p:spPr>
          <a:xfrm>
            <a:off x="0" y="2286000"/>
            <a:ext cx="1876011" cy="34299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0963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93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solidFill>
                  <a:schemeClr val="bg1"/>
                </a:solidFill>
              </a:rPr>
              <a:t>Twitter </a:t>
            </a:r>
            <a:r>
              <a:rPr lang="en-US" sz="1200" dirty="0" err="1">
                <a:solidFill>
                  <a:schemeClr val="bg1"/>
                </a:solidFill>
              </a:rPr>
              <a:t>citeNLM</a:t>
            </a:r>
            <a:r>
              <a:rPr lang="en-US" sz="1200" dirty="0">
                <a:solidFill>
                  <a:schemeClr val="bg1"/>
                </a:solidFill>
              </a:rPr>
              <a:t> Slide 1</a:t>
            </a:r>
          </a:p>
        </p:txBody>
      </p:sp>
    </p:spTree>
    <p:extLst>
      <p:ext uri="{BB962C8B-B14F-4D97-AF65-F5344CB8AC3E}">
        <p14:creationId xmlns:p14="http://schemas.microsoft.com/office/powerpoint/2010/main" val="1245807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lack and white image of a hand resting on a laptop, shown in side view. A pair of glasses is in the foreground in front of the laptop.">
            <a:extLst>
              <a:ext uri="{FF2B5EF4-FFF2-40B4-BE49-F238E27FC236}">
                <a16:creationId xmlns:a16="http://schemas.microsoft.com/office/drawing/2014/main" id="{451D3498-B884-41E9-B683-012E9275D6B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621"/>
          <a:stretch/>
        </p:blipFill>
        <p:spPr>
          <a:xfrm>
            <a:off x="0" y="0"/>
            <a:ext cx="9144000" cy="244050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831BC0F-EFA2-4483-B10B-104603D2936A}"/>
              </a:ext>
            </a:extLst>
          </p:cNvPr>
          <p:cNvSpPr txBox="1"/>
          <p:nvPr/>
        </p:nvSpPr>
        <p:spPr>
          <a:xfrm>
            <a:off x="4969824" y="2897578"/>
            <a:ext cx="38060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294668"/>
                </a:solidFill>
              </a:rPr>
              <a:t>nnlm.gov/wiki</a:t>
            </a:r>
          </a:p>
          <a:p>
            <a:pPr algn="ctr"/>
            <a:r>
              <a:rPr lang="en-US" sz="2400" dirty="0">
                <a:solidFill>
                  <a:srgbClr val="294668"/>
                </a:solidFill>
              </a:rPr>
              <a:t>#</a:t>
            </a:r>
            <a:r>
              <a:rPr lang="en-US" sz="3200" dirty="0" err="1">
                <a:solidFill>
                  <a:srgbClr val="294668"/>
                </a:solidFill>
              </a:rPr>
              <a:t>citeNLM</a:t>
            </a:r>
            <a:endParaRPr lang="en-US" sz="2400" dirty="0">
              <a:solidFill>
                <a:srgbClr val="294668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E557A6C-D57E-471E-B8F2-4B04C462D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572000" y="2547707"/>
            <a:ext cx="0" cy="1721594"/>
          </a:xfrm>
          <a:prstGeom prst="line">
            <a:avLst/>
          </a:prstGeom>
          <a:ln w="76200">
            <a:solidFill>
              <a:srgbClr val="3590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8908A2E6-80E5-4021-B832-75B3AEEBF710}"/>
              </a:ext>
            </a:extLst>
          </p:cNvPr>
          <p:cNvSpPr txBox="1">
            <a:spLocks/>
          </p:cNvSpPr>
          <p:nvPr/>
        </p:nvSpPr>
        <p:spPr>
          <a:xfrm>
            <a:off x="368134" y="2610631"/>
            <a:ext cx="3916016" cy="18650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0963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93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>
                <a:solidFill>
                  <a:srgbClr val="294668"/>
                </a:solidFill>
                <a:latin typeface="+mn-lt"/>
                <a:ea typeface="+mn-ea"/>
                <a:cs typeface="+mn-cs"/>
              </a:rPr>
              <a:t>Help us improve health information on Wikipedia.</a:t>
            </a:r>
            <a:br>
              <a:rPr lang="en-US"/>
            </a:br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3CFC876-3492-4F73-B523-75C611EA7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00015"/>
            <a:ext cx="2402785" cy="651104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Twitter </a:t>
            </a:r>
            <a:r>
              <a:rPr lang="en-US" sz="1800" dirty="0" err="1">
                <a:solidFill>
                  <a:schemeClr val="bg1"/>
                </a:solidFill>
              </a:rPr>
              <a:t>citeNLM</a:t>
            </a:r>
            <a:r>
              <a:rPr lang="en-US" sz="1800" dirty="0">
                <a:solidFill>
                  <a:schemeClr val="bg1"/>
                </a:solidFill>
              </a:rPr>
              <a:t> Slide 2</a:t>
            </a:r>
          </a:p>
        </p:txBody>
      </p:sp>
    </p:spTree>
    <p:extLst>
      <p:ext uri="{BB962C8B-B14F-4D97-AF65-F5344CB8AC3E}">
        <p14:creationId xmlns:p14="http://schemas.microsoft.com/office/powerpoint/2010/main" val="1573284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and white image of a woman's side view staring at a computer screen with text on it.">
            <a:extLst>
              <a:ext uri="{FF2B5EF4-FFF2-40B4-BE49-F238E27FC236}">
                <a16:creationId xmlns:a16="http://schemas.microsoft.com/office/drawing/2014/main" id="{674B74DF-2D36-4D9C-B24D-069AAB16492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069"/>
          <a:stretch/>
        </p:blipFill>
        <p:spPr>
          <a:xfrm>
            <a:off x="0" y="0"/>
            <a:ext cx="9144000" cy="246572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5E76F5F-E918-4779-B8EA-593A97CE26C7}"/>
              </a:ext>
            </a:extLst>
          </p:cNvPr>
          <p:cNvSpPr txBox="1"/>
          <p:nvPr/>
        </p:nvSpPr>
        <p:spPr>
          <a:xfrm>
            <a:off x="4969824" y="2897578"/>
            <a:ext cx="38060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294668"/>
                </a:solidFill>
              </a:rPr>
              <a:t>nnlm.gov/wiki</a:t>
            </a:r>
          </a:p>
          <a:p>
            <a:pPr algn="ctr"/>
            <a:r>
              <a:rPr lang="en-US" sz="2400" dirty="0">
                <a:solidFill>
                  <a:srgbClr val="294668"/>
                </a:solidFill>
              </a:rPr>
              <a:t>#</a:t>
            </a:r>
            <a:r>
              <a:rPr lang="en-US" sz="3200" dirty="0" err="1">
                <a:solidFill>
                  <a:srgbClr val="294668"/>
                </a:solidFill>
              </a:rPr>
              <a:t>citeNLM</a:t>
            </a:r>
            <a:endParaRPr lang="en-US" sz="2400" dirty="0">
              <a:solidFill>
                <a:srgbClr val="294668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B12BEB7-B6F4-4BAE-8E2C-E0731B738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572000" y="2547707"/>
            <a:ext cx="0" cy="1721594"/>
          </a:xfrm>
          <a:prstGeom prst="line">
            <a:avLst/>
          </a:prstGeom>
          <a:ln w="76200">
            <a:solidFill>
              <a:srgbClr val="3590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852820DC-CF80-4FA3-BF75-574B97AD69FB}"/>
              </a:ext>
            </a:extLst>
          </p:cNvPr>
          <p:cNvSpPr txBox="1">
            <a:spLocks/>
          </p:cNvSpPr>
          <p:nvPr/>
        </p:nvSpPr>
        <p:spPr>
          <a:xfrm>
            <a:off x="198921" y="2547707"/>
            <a:ext cx="4174167" cy="217435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0963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93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>
                <a:solidFill>
                  <a:srgbClr val="294668"/>
                </a:solidFill>
                <a:latin typeface="+mn-lt"/>
                <a:ea typeface="+mn-ea"/>
                <a:cs typeface="+mn-cs"/>
              </a:rPr>
              <a:t>Help us improve health information on Wikipedia.</a:t>
            </a:r>
            <a:br>
              <a:rPr lang="en-US" dirty="0"/>
            </a:br>
            <a:endParaRPr lang="en-US" dirty="0"/>
          </a:p>
        </p:txBody>
      </p:sp>
      <p:sp>
        <p:nvSpPr>
          <p:cNvPr id="13" name="Title 10">
            <a:extLst>
              <a:ext uri="{FF2B5EF4-FFF2-40B4-BE49-F238E27FC236}">
                <a16:creationId xmlns:a16="http://schemas.microsoft.com/office/drawing/2014/main" id="{50CE4950-03B0-4E93-88AB-825E922EC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00015"/>
            <a:ext cx="2402785" cy="651104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Twitter </a:t>
            </a:r>
            <a:r>
              <a:rPr lang="en-US" sz="1800" dirty="0" err="1">
                <a:solidFill>
                  <a:schemeClr val="bg1"/>
                </a:solidFill>
              </a:rPr>
              <a:t>citeNLM</a:t>
            </a:r>
            <a:r>
              <a:rPr lang="en-US" sz="1800" dirty="0">
                <a:solidFill>
                  <a:schemeClr val="bg1"/>
                </a:solidFill>
              </a:rPr>
              <a:t> Slide 3</a:t>
            </a:r>
          </a:p>
        </p:txBody>
      </p:sp>
    </p:spTree>
    <p:extLst>
      <p:ext uri="{BB962C8B-B14F-4D97-AF65-F5344CB8AC3E}">
        <p14:creationId xmlns:p14="http://schemas.microsoft.com/office/powerpoint/2010/main" val="26704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lack and white image of two peoples' heads from behind. They are both look at a digital tablet showing a doctor pointing at something. ">
            <a:extLst>
              <a:ext uri="{FF2B5EF4-FFF2-40B4-BE49-F238E27FC236}">
                <a16:creationId xmlns:a16="http://schemas.microsoft.com/office/drawing/2014/main" id="{4F08B303-CBAD-495B-B09B-28D0F6AD3A5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207"/>
          <a:stretch/>
        </p:blipFill>
        <p:spPr>
          <a:xfrm>
            <a:off x="0" y="0"/>
            <a:ext cx="9144000" cy="245942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43E1286-DFD0-4A0D-8A3A-117B4830CABA}"/>
              </a:ext>
            </a:extLst>
          </p:cNvPr>
          <p:cNvSpPr txBox="1"/>
          <p:nvPr/>
        </p:nvSpPr>
        <p:spPr>
          <a:xfrm>
            <a:off x="4969824" y="2897578"/>
            <a:ext cx="38060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294668"/>
                </a:solidFill>
              </a:rPr>
              <a:t>nnlm.gov/wiki</a:t>
            </a:r>
          </a:p>
          <a:p>
            <a:pPr algn="ctr"/>
            <a:r>
              <a:rPr lang="en-US" sz="2400" dirty="0">
                <a:solidFill>
                  <a:srgbClr val="294668"/>
                </a:solidFill>
              </a:rPr>
              <a:t>#</a:t>
            </a:r>
            <a:r>
              <a:rPr lang="en-US" sz="3200" dirty="0" err="1">
                <a:solidFill>
                  <a:srgbClr val="294668"/>
                </a:solidFill>
              </a:rPr>
              <a:t>citeNLM</a:t>
            </a:r>
            <a:endParaRPr lang="en-US" sz="2400" dirty="0">
              <a:solidFill>
                <a:srgbClr val="294668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1D4CF71-BC0F-43C9-BD45-1802D7C0B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572000" y="2547707"/>
            <a:ext cx="0" cy="1721594"/>
          </a:xfrm>
          <a:prstGeom prst="line">
            <a:avLst/>
          </a:prstGeom>
          <a:ln w="76200">
            <a:solidFill>
              <a:srgbClr val="3590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55B35850-FCDA-4615-9C57-80C1B433EE64}"/>
              </a:ext>
            </a:extLst>
          </p:cNvPr>
          <p:cNvSpPr txBox="1">
            <a:spLocks/>
          </p:cNvSpPr>
          <p:nvPr/>
        </p:nvSpPr>
        <p:spPr>
          <a:xfrm>
            <a:off x="198921" y="2547707"/>
            <a:ext cx="4174167" cy="217435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0963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93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>
                <a:solidFill>
                  <a:srgbClr val="294668"/>
                </a:solidFill>
                <a:latin typeface="+mn-lt"/>
                <a:ea typeface="+mn-ea"/>
                <a:cs typeface="+mn-cs"/>
              </a:rPr>
              <a:t>Help us improve health information on Wikipedia.</a:t>
            </a:r>
            <a:br>
              <a:rPr lang="en-US" dirty="0"/>
            </a:br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B32E71F-4559-4C7E-B983-29F47BA80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86000"/>
            <a:ext cx="1876011" cy="342992"/>
          </a:xfrm>
        </p:spPr>
        <p:txBody>
          <a:bodyPr>
            <a:norm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Twitter </a:t>
            </a:r>
            <a:r>
              <a:rPr lang="en-US" sz="1200" dirty="0" err="1">
                <a:solidFill>
                  <a:schemeClr val="bg1"/>
                </a:solidFill>
              </a:rPr>
              <a:t>citeNLM</a:t>
            </a:r>
            <a:r>
              <a:rPr lang="en-US" sz="1200" dirty="0">
                <a:solidFill>
                  <a:schemeClr val="bg1"/>
                </a:solidFill>
              </a:rPr>
              <a:t> Slide 4</a:t>
            </a:r>
          </a:p>
        </p:txBody>
      </p:sp>
    </p:spTree>
    <p:extLst>
      <p:ext uri="{BB962C8B-B14F-4D97-AF65-F5344CB8AC3E}">
        <p14:creationId xmlns:p14="http://schemas.microsoft.com/office/powerpoint/2010/main" val="9119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lack and white image of a person's torso sitting at a desk. They are holding a pencil over paper and other pencils are sitting on the desk.">
            <a:extLst>
              <a:ext uri="{FF2B5EF4-FFF2-40B4-BE49-F238E27FC236}">
                <a16:creationId xmlns:a16="http://schemas.microsoft.com/office/drawing/2014/main" id="{3899A2F0-F013-4D98-990D-0374809AABA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897"/>
          <a:stretch/>
        </p:blipFill>
        <p:spPr>
          <a:xfrm>
            <a:off x="0" y="0"/>
            <a:ext cx="9144000" cy="24278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9AD11D8-857D-49CE-8EF2-13831255B12E}"/>
              </a:ext>
            </a:extLst>
          </p:cNvPr>
          <p:cNvSpPr txBox="1"/>
          <p:nvPr/>
        </p:nvSpPr>
        <p:spPr>
          <a:xfrm>
            <a:off x="4969824" y="2897578"/>
            <a:ext cx="38060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294668"/>
                </a:solidFill>
              </a:rPr>
              <a:t>nnlm.gov/wiki</a:t>
            </a:r>
          </a:p>
          <a:p>
            <a:pPr algn="ctr"/>
            <a:r>
              <a:rPr lang="en-US" sz="2400" dirty="0">
                <a:solidFill>
                  <a:srgbClr val="294668"/>
                </a:solidFill>
              </a:rPr>
              <a:t>#</a:t>
            </a:r>
            <a:r>
              <a:rPr lang="en-US" sz="3200" dirty="0" err="1">
                <a:solidFill>
                  <a:srgbClr val="294668"/>
                </a:solidFill>
              </a:rPr>
              <a:t>citeNLM</a:t>
            </a:r>
            <a:endParaRPr lang="en-US" sz="2400" dirty="0">
              <a:solidFill>
                <a:srgbClr val="294668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D7C7BBC-2E1C-4DD0-A438-092F8690D2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572000" y="2547707"/>
            <a:ext cx="0" cy="1721594"/>
          </a:xfrm>
          <a:prstGeom prst="line">
            <a:avLst/>
          </a:prstGeom>
          <a:ln w="76200">
            <a:solidFill>
              <a:srgbClr val="3590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0">
            <a:extLst>
              <a:ext uri="{FF2B5EF4-FFF2-40B4-BE49-F238E27FC236}">
                <a16:creationId xmlns:a16="http://schemas.microsoft.com/office/drawing/2014/main" id="{1747367B-3752-4F2C-8256-36B7E8E7B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86211"/>
            <a:ext cx="1905828" cy="283357"/>
          </a:xfrm>
        </p:spPr>
        <p:txBody>
          <a:bodyPr>
            <a:norm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Twitter </a:t>
            </a:r>
            <a:r>
              <a:rPr lang="en-US" sz="1200" dirty="0" err="1">
                <a:solidFill>
                  <a:schemeClr val="bg1"/>
                </a:solidFill>
              </a:rPr>
              <a:t>citeNLM</a:t>
            </a:r>
            <a:r>
              <a:rPr lang="en-US" sz="1200" dirty="0">
                <a:solidFill>
                  <a:schemeClr val="bg1"/>
                </a:solidFill>
              </a:rPr>
              <a:t> slide 5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A819852-C886-4C84-B0D1-6D40C94FE788}"/>
              </a:ext>
            </a:extLst>
          </p:cNvPr>
          <p:cNvSpPr txBox="1">
            <a:spLocks/>
          </p:cNvSpPr>
          <p:nvPr/>
        </p:nvSpPr>
        <p:spPr>
          <a:xfrm>
            <a:off x="198921" y="2547707"/>
            <a:ext cx="4174167" cy="217435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0963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93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>
                <a:solidFill>
                  <a:srgbClr val="294668"/>
                </a:solidFill>
                <a:latin typeface="+mn-lt"/>
                <a:ea typeface="+mn-ea"/>
                <a:cs typeface="+mn-cs"/>
              </a:rPr>
              <a:t>Help us improve health information on Wikipedia.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825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F10248124AF942A769225BAE70876D" ma:contentTypeVersion="13" ma:contentTypeDescription="Create a new document." ma:contentTypeScope="" ma:versionID="397bb5a8bbf51321bf36948c7ca7d40a">
  <xsd:schema xmlns:xsd="http://www.w3.org/2001/XMLSchema" xmlns:xs="http://www.w3.org/2001/XMLSchema" xmlns:p="http://schemas.microsoft.com/office/2006/metadata/properties" xmlns:ns3="7326ccee-aa67-4972-90ff-3381313ff807" xmlns:ns4="daedb75f-1696-4cf4-a2d9-3cee41fbb204" targetNamespace="http://schemas.microsoft.com/office/2006/metadata/properties" ma:root="true" ma:fieldsID="22d5daf4b3974d0f61070eafcd82dc0e" ns3:_="" ns4:_="">
    <xsd:import namespace="7326ccee-aa67-4972-90ff-3381313ff807"/>
    <xsd:import namespace="daedb75f-1696-4cf4-a2d9-3cee41fbb20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26ccee-aa67-4972-90ff-3381313ff8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edb75f-1696-4cf4-a2d9-3cee41fbb20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59FCE4-7F4A-4D38-BD1B-7A83AE0ADBAF}">
  <ds:schemaRefs>
    <ds:schemaRef ds:uri="7326ccee-aa67-4972-90ff-3381313ff807"/>
    <ds:schemaRef ds:uri="http://purl.org/dc/terms/"/>
    <ds:schemaRef ds:uri="http://www.w3.org/XML/1998/namespace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daedb75f-1696-4cf4-a2d9-3cee41fbb204"/>
  </ds:schemaRefs>
</ds:datastoreItem>
</file>

<file path=customXml/itemProps2.xml><?xml version="1.0" encoding="utf-8"?>
<ds:datastoreItem xmlns:ds="http://schemas.openxmlformats.org/officeDocument/2006/customXml" ds:itemID="{4683BEAC-94EA-489F-869F-0DCEA48796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78D3FF-1CA1-4556-AA8C-20D9C97C33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26ccee-aa67-4972-90ff-3381313ff807"/>
    <ds:schemaRef ds:uri="daedb75f-1696-4cf4-a2d9-3cee41fbb2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689</Words>
  <Application>Microsoft Office PowerPoint</Application>
  <PresentationFormat>Custom</PresentationFormat>
  <Paragraphs>60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Help us improve health information on Wikipedia. </vt:lpstr>
      <vt:lpstr>Twitter citeNLM Slide 2</vt:lpstr>
      <vt:lpstr>Twitter citeNLM Slide 3</vt:lpstr>
      <vt:lpstr>Twitter citeNLM Slide 4</vt:lpstr>
      <vt:lpstr>Twitter citeNLM slide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Han, Sharon</dc:creator>
  <cp:lastModifiedBy>Madelena Romansic</cp:lastModifiedBy>
  <cp:revision>3</cp:revision>
  <dcterms:created xsi:type="dcterms:W3CDTF">2020-10-12T14:35:24Z</dcterms:created>
  <dcterms:modified xsi:type="dcterms:W3CDTF">2020-10-21T18:40:32Z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0x01010074F10248124AF942A769225BAE70876D</vt:lpwstr>
  </property>
</Properties>
</file>